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jpg" ContentType="image/jpeg"/>
  <Default Extension="rels" ContentType="application/vnd.openxmlformats-package.relationships+xml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57" r:id="rId2"/>
    <p:sldMasterId id="2147483653" r:id="rId3"/>
  </p:sldMasterIdLst>
  <p:notesMasterIdLst>
    <p:notesMasterId r:id="rId5"/>
  </p:notesMasterIdLst>
  <p:sldIdLst>
    <p:sldId id="256" r:id="rId4"/>
  </p:sldIdLst>
  <p:sldSz cx="43891200" cy="21945600"/>
  <p:notesSz cx="6858000" cy="9144000"/>
  <p:defaultTextStyle>
    <a:defPPr>
      <a:defRPr lang="en-US"/>
    </a:defPPr>
    <a:lvl1pPr marL="0" algn="l" defTabSz="3761915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1pPr>
    <a:lvl2pPr marL="1880958" algn="l" defTabSz="3761915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2pPr>
    <a:lvl3pPr marL="3761915" algn="l" defTabSz="3761915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3pPr>
    <a:lvl4pPr marL="5642873" algn="l" defTabSz="3761915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4pPr>
    <a:lvl5pPr marL="7523829" algn="l" defTabSz="3761915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5pPr>
    <a:lvl6pPr marL="9404787" algn="l" defTabSz="3761915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6pPr>
    <a:lvl7pPr marL="11285745" algn="l" defTabSz="3761915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7pPr>
    <a:lvl8pPr marL="13166702" algn="l" defTabSz="3761915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8pPr>
    <a:lvl9pPr marL="15047660" algn="l" defTabSz="3761915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3823">
          <p15:clr>
            <a:srgbClr val="A4A3A4"/>
          </p15:clr>
        </p15:guide>
        <p15:guide id="2" orient="horz" pos="40">
          <p15:clr>
            <a:srgbClr val="A4A3A4"/>
          </p15:clr>
        </p15:guide>
        <p15:guide id="3" pos="27370">
          <p15:clr>
            <a:srgbClr val="A4A3A4"/>
          </p15:clr>
        </p15:guide>
        <p15:guide id="4" pos="299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.KOTOULAS" initials="AK" lastIdx="2" clrIdx="0"/>
  <p:cmAuthor id="1" name="A.KOTOULAS" initials="HELP" lastIdx="1" clrIdx="1"/>
  <p:cmAuthor id="2" name="A.KOTOULAS" initials="HELP - " lastIdx="1" clrIdx="2"/>
  <p:cmAuthor id="3" name="PosterPresentations.com - 510.649.3001" initials="HELP - " lastIdx="1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F5FA"/>
    <a:srgbClr val="CDD2DE"/>
    <a:srgbClr val="E3E9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7680" autoAdjust="0"/>
    <p:restoredTop sz="94701" autoAdjust="0"/>
  </p:normalViewPr>
  <p:slideViewPr>
    <p:cSldViewPr snapToGrid="0" snapToObjects="1" showGuides="1">
      <p:cViewPr>
        <p:scale>
          <a:sx n="33" d="100"/>
          <a:sy n="33" d="100"/>
        </p:scale>
        <p:origin x="-800" y="64"/>
      </p:cViewPr>
      <p:guideLst>
        <p:guide orient="horz" pos="13823"/>
        <p:guide orient="horz" pos="40"/>
        <p:guide pos="27370"/>
        <p:guide pos="29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notesMaster" Target="notesMasters/notesMaster1.xml"/><Relationship Id="rId6" Type="http://schemas.openxmlformats.org/officeDocument/2006/relationships/printerSettings" Target="printerSettings/printerSettings1.bin"/><Relationship Id="rId7" Type="http://schemas.openxmlformats.org/officeDocument/2006/relationships/commentAuthors" Target="commentAuthors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CC2317-6751-4CD4-9995-8782DD78E936}" type="datetimeFigureOut">
              <a:rPr lang="en-US" smtClean="0"/>
              <a:pPr/>
              <a:t>8/16/16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0" y="685800"/>
            <a:ext cx="6858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A1A87D-CAF7-4BDC-A0D3-C0DBEDE816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56399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761915" rtl="0" eaLnBrk="1" latinLnBrk="0" hangingPunct="1">
      <a:defRPr sz="5000" kern="1200">
        <a:solidFill>
          <a:schemeClr val="tx1"/>
        </a:solidFill>
        <a:latin typeface="+mn-lt"/>
        <a:ea typeface="+mn-ea"/>
        <a:cs typeface="+mn-cs"/>
      </a:defRPr>
    </a:lvl1pPr>
    <a:lvl2pPr marL="1880958" algn="l" defTabSz="3761915" rtl="0" eaLnBrk="1" latinLnBrk="0" hangingPunct="1">
      <a:defRPr sz="5000" kern="1200">
        <a:solidFill>
          <a:schemeClr val="tx1"/>
        </a:solidFill>
        <a:latin typeface="+mn-lt"/>
        <a:ea typeface="+mn-ea"/>
        <a:cs typeface="+mn-cs"/>
      </a:defRPr>
    </a:lvl2pPr>
    <a:lvl3pPr marL="3761915" algn="l" defTabSz="3761915" rtl="0" eaLnBrk="1" latinLnBrk="0" hangingPunct="1">
      <a:defRPr sz="5000" kern="1200">
        <a:solidFill>
          <a:schemeClr val="tx1"/>
        </a:solidFill>
        <a:latin typeface="+mn-lt"/>
        <a:ea typeface="+mn-ea"/>
        <a:cs typeface="+mn-cs"/>
      </a:defRPr>
    </a:lvl3pPr>
    <a:lvl4pPr marL="5642873" algn="l" defTabSz="3761915" rtl="0" eaLnBrk="1" latinLnBrk="0" hangingPunct="1">
      <a:defRPr sz="5000" kern="1200">
        <a:solidFill>
          <a:schemeClr val="tx1"/>
        </a:solidFill>
        <a:latin typeface="+mn-lt"/>
        <a:ea typeface="+mn-ea"/>
        <a:cs typeface="+mn-cs"/>
      </a:defRPr>
    </a:lvl4pPr>
    <a:lvl5pPr marL="7523829" algn="l" defTabSz="3761915" rtl="0" eaLnBrk="1" latinLnBrk="0" hangingPunct="1">
      <a:defRPr sz="5000" kern="1200">
        <a:solidFill>
          <a:schemeClr val="tx1"/>
        </a:solidFill>
        <a:latin typeface="+mn-lt"/>
        <a:ea typeface="+mn-ea"/>
        <a:cs typeface="+mn-cs"/>
      </a:defRPr>
    </a:lvl5pPr>
    <a:lvl6pPr marL="9404787" algn="l" defTabSz="3761915" rtl="0" eaLnBrk="1" latinLnBrk="0" hangingPunct="1">
      <a:defRPr sz="5000" kern="1200">
        <a:solidFill>
          <a:schemeClr val="tx1"/>
        </a:solidFill>
        <a:latin typeface="+mn-lt"/>
        <a:ea typeface="+mn-ea"/>
        <a:cs typeface="+mn-cs"/>
      </a:defRPr>
    </a:lvl6pPr>
    <a:lvl7pPr marL="11285745" algn="l" defTabSz="3761915" rtl="0" eaLnBrk="1" latinLnBrk="0" hangingPunct="1">
      <a:defRPr sz="5000" kern="1200">
        <a:solidFill>
          <a:schemeClr val="tx1"/>
        </a:solidFill>
        <a:latin typeface="+mn-lt"/>
        <a:ea typeface="+mn-ea"/>
        <a:cs typeface="+mn-cs"/>
      </a:defRPr>
    </a:lvl7pPr>
    <a:lvl8pPr marL="13166702" algn="l" defTabSz="3761915" rtl="0" eaLnBrk="1" latinLnBrk="0" hangingPunct="1">
      <a:defRPr sz="5000" kern="1200">
        <a:solidFill>
          <a:schemeClr val="tx1"/>
        </a:solidFill>
        <a:latin typeface="+mn-lt"/>
        <a:ea typeface="+mn-ea"/>
        <a:cs typeface="+mn-cs"/>
      </a:defRPr>
    </a:lvl8pPr>
    <a:lvl9pPr marL="15047660" algn="l" defTabSz="3761915" rtl="0" eaLnBrk="1" latinLnBrk="0" hangingPunct="1">
      <a:defRPr sz="5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A1A87D-CAF7-4BDC-A0D3-C0DBEDE81619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57472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4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474663" y="11021042"/>
            <a:ext cx="8290965" cy="461665"/>
          </a:xfrm>
          <a:prstGeom prst="rect">
            <a:avLst/>
          </a:prstGeom>
        </p:spPr>
        <p:txBody>
          <a:bodyPr wrap="square" lIns="91440" tIns="91440" rIns="91440" bIns="91440">
            <a:spAutoFit/>
          </a:bodyPr>
          <a:lstStyle>
            <a:lvl1pPr marL="0" indent="0">
              <a:buNone/>
              <a:defRPr sz="1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273565" indent="-489833">
              <a:defRPr sz="2100">
                <a:latin typeface="Trebuchet MS" pitchFamily="34" charset="0"/>
              </a:defRPr>
            </a:lvl2pPr>
            <a:lvl3pPr marL="1763397" indent="-489833">
              <a:defRPr sz="2100">
                <a:latin typeface="Trebuchet MS" pitchFamily="34" charset="0"/>
              </a:defRPr>
            </a:lvl3pPr>
            <a:lvl4pPr marL="2302214" indent="-538817">
              <a:defRPr sz="2100">
                <a:latin typeface="Trebuchet MS" pitchFamily="34" charset="0"/>
              </a:defRPr>
            </a:lvl4pPr>
            <a:lvl5pPr marL="2694080" indent="-391866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438087" y="3486491"/>
            <a:ext cx="8290965" cy="589166"/>
          </a:xfrm>
          <a:prstGeom prst="rect">
            <a:avLst/>
          </a:prstGeom>
          <a:noFill/>
        </p:spPr>
        <p:txBody>
          <a:bodyPr wrap="square" lIns="78374" tIns="78374" rIns="78374" bIns="78374" anchor="ctr" anchorCtr="0">
            <a:spAutoFit/>
          </a:bodyPr>
          <a:lstStyle>
            <a:lvl1pPr marL="0" indent="0" algn="ctr">
              <a:buNone/>
              <a:defRPr sz="2800" b="1" u="sng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(click to edit) INTRODUCTION or ABSTRACT</a:t>
            </a:r>
            <a:endParaRPr lang="en-US" dirty="0"/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9128817" y="3486491"/>
            <a:ext cx="8269287" cy="589166"/>
          </a:xfrm>
          <a:prstGeom prst="rect">
            <a:avLst/>
          </a:prstGeom>
          <a:noFill/>
        </p:spPr>
        <p:txBody>
          <a:bodyPr wrap="square" lIns="78374" tIns="78374" rIns="78374" bIns="78374" anchor="ctr" anchorCtr="0">
            <a:spAutoFit/>
          </a:bodyPr>
          <a:lstStyle>
            <a:lvl1pPr marL="0" indent="0" algn="ctr">
              <a:buNone/>
              <a:defRPr sz="2800" b="1" u="sng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(click to edit)  OBJECTIVES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438087" y="4100716"/>
            <a:ext cx="8290965" cy="461665"/>
          </a:xfrm>
          <a:prstGeom prst="rect">
            <a:avLst/>
          </a:prstGeom>
        </p:spPr>
        <p:txBody>
          <a:bodyPr wrap="square" lIns="91440" tIns="91440" rIns="91440" bIns="91440">
            <a:spAutoFit/>
          </a:bodyPr>
          <a:lstStyle>
            <a:lvl1pPr marL="0" indent="0">
              <a:buNone/>
              <a:defRPr sz="1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273565" indent="-489833">
              <a:defRPr sz="2100">
                <a:latin typeface="Trebuchet MS" pitchFamily="34" charset="0"/>
              </a:defRPr>
            </a:lvl2pPr>
            <a:lvl3pPr marL="1763397" indent="-489833">
              <a:defRPr sz="2100">
                <a:latin typeface="Trebuchet MS" pitchFamily="34" charset="0"/>
              </a:defRPr>
            </a:lvl3pPr>
            <a:lvl4pPr marL="2302214" indent="-538817">
              <a:defRPr sz="2100">
                <a:latin typeface="Trebuchet MS" pitchFamily="34" charset="0"/>
              </a:defRPr>
            </a:lvl4pPr>
            <a:lvl5pPr marL="2694080" indent="-391866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474663" y="10431876"/>
            <a:ext cx="8290965" cy="589166"/>
          </a:xfrm>
          <a:prstGeom prst="rect">
            <a:avLst/>
          </a:prstGeom>
          <a:noFill/>
        </p:spPr>
        <p:txBody>
          <a:bodyPr wrap="square" lIns="78374" tIns="78374" rIns="78374" bIns="78374" anchor="ctr" anchorCtr="0">
            <a:spAutoFit/>
          </a:bodyPr>
          <a:lstStyle>
            <a:lvl1pPr marL="0" indent="0" algn="ctr">
              <a:buNone/>
              <a:defRPr sz="2800" b="1" u="sng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(click to edit)  MATERIALS &amp; METHODS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17804524" y="4075658"/>
            <a:ext cx="8274926" cy="461665"/>
          </a:xfrm>
          <a:prstGeom prst="rect">
            <a:avLst/>
          </a:prstGeom>
        </p:spPr>
        <p:txBody>
          <a:bodyPr wrap="square" lIns="91440" tIns="91440" rIns="91440" bIns="91440">
            <a:spAutoFit/>
          </a:bodyPr>
          <a:lstStyle>
            <a:lvl1pPr marL="0" indent="0">
              <a:buNone/>
              <a:defRPr sz="1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273565" indent="-489833">
              <a:defRPr sz="2100">
                <a:latin typeface="Trebuchet MS" pitchFamily="34" charset="0"/>
              </a:defRPr>
            </a:lvl2pPr>
            <a:lvl3pPr marL="1763397" indent="-489833">
              <a:defRPr sz="2100">
                <a:latin typeface="Trebuchet MS" pitchFamily="34" charset="0"/>
              </a:defRPr>
            </a:lvl3pPr>
            <a:lvl4pPr marL="2302214" indent="-538817">
              <a:defRPr sz="2100">
                <a:latin typeface="Trebuchet MS" pitchFamily="34" charset="0"/>
              </a:defRPr>
            </a:lvl4pPr>
            <a:lvl5pPr marL="2694080" indent="-391866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17797869" y="3486491"/>
            <a:ext cx="8274926" cy="589166"/>
          </a:xfrm>
          <a:prstGeom prst="rect">
            <a:avLst/>
          </a:prstGeom>
          <a:noFill/>
        </p:spPr>
        <p:txBody>
          <a:bodyPr wrap="square" lIns="78374" tIns="78374" rIns="78374" bIns="78374" anchor="ctr" anchorCtr="0">
            <a:spAutoFit/>
          </a:bodyPr>
          <a:lstStyle>
            <a:lvl1pPr marL="0" indent="0" algn="ctr">
              <a:buNone/>
              <a:defRPr sz="2800" b="1" u="sng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(click to edit)  RESULTS</a:t>
            </a:r>
            <a:endParaRPr lang="en-US" dirty="0"/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35147250" y="3486491"/>
            <a:ext cx="8272463" cy="589166"/>
          </a:xfrm>
          <a:prstGeom prst="rect">
            <a:avLst/>
          </a:prstGeom>
          <a:noFill/>
        </p:spPr>
        <p:txBody>
          <a:bodyPr wrap="square" lIns="78374" tIns="78374" rIns="78374" bIns="78374" anchor="ctr" anchorCtr="0">
            <a:spAutoFit/>
          </a:bodyPr>
          <a:lstStyle>
            <a:lvl1pPr marL="0" indent="0" algn="ctr">
              <a:buNone/>
              <a:defRPr sz="2800" b="1" u="sng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(click to edit)  CONCLUSIONS</a:t>
            </a:r>
            <a:endParaRPr lang="en-US" dirty="0"/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35147249" y="4107188"/>
            <a:ext cx="8272463" cy="461665"/>
          </a:xfrm>
          <a:prstGeom prst="rect">
            <a:avLst/>
          </a:prstGeom>
        </p:spPr>
        <p:txBody>
          <a:bodyPr wrap="square" lIns="91440" tIns="91440" rIns="91440" bIns="91440">
            <a:spAutoFit/>
          </a:bodyPr>
          <a:lstStyle>
            <a:lvl1pPr marL="0" indent="0">
              <a:buNone/>
              <a:defRPr sz="1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273565" indent="-489833">
              <a:defRPr sz="2100">
                <a:latin typeface="Trebuchet MS" pitchFamily="34" charset="0"/>
              </a:defRPr>
            </a:lvl2pPr>
            <a:lvl3pPr marL="1763397" indent="-489833">
              <a:defRPr sz="2100">
                <a:latin typeface="Trebuchet MS" pitchFamily="34" charset="0"/>
              </a:defRPr>
            </a:lvl3pPr>
            <a:lvl4pPr marL="2302214" indent="-538817">
              <a:defRPr sz="2100">
                <a:latin typeface="Trebuchet MS" pitchFamily="34" charset="0"/>
              </a:defRPr>
            </a:lvl4pPr>
            <a:lvl5pPr marL="2694080" indent="-391866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35147249" y="9515157"/>
            <a:ext cx="8272463" cy="589166"/>
          </a:xfrm>
          <a:prstGeom prst="rect">
            <a:avLst/>
          </a:prstGeom>
          <a:noFill/>
        </p:spPr>
        <p:txBody>
          <a:bodyPr wrap="square" lIns="78374" tIns="78374" rIns="78374" bIns="78374" anchor="ctr" anchorCtr="0">
            <a:spAutoFit/>
          </a:bodyPr>
          <a:lstStyle>
            <a:lvl1pPr marL="0" indent="0" algn="ctr">
              <a:buNone/>
              <a:defRPr sz="2800" b="1" u="sng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(click to edit)  REFERENCES</a:t>
            </a:r>
            <a:endParaRPr lang="en-US" dirty="0"/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35147250" y="10104323"/>
            <a:ext cx="8272462" cy="461665"/>
          </a:xfrm>
          <a:prstGeom prst="rect">
            <a:avLst/>
          </a:prstGeom>
        </p:spPr>
        <p:txBody>
          <a:bodyPr wrap="square" lIns="91440" tIns="91440" rIns="91440" bIns="91440">
            <a:spAutoFit/>
          </a:bodyPr>
          <a:lstStyle>
            <a:lvl1pPr marL="0" indent="0">
              <a:buNone/>
              <a:defRPr sz="1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273565" indent="-489833">
              <a:defRPr sz="2100">
                <a:latin typeface="Trebuchet MS" pitchFamily="34" charset="0"/>
              </a:defRPr>
            </a:lvl2pPr>
            <a:lvl3pPr marL="1763397" indent="-489833">
              <a:defRPr sz="2100">
                <a:latin typeface="Trebuchet MS" pitchFamily="34" charset="0"/>
              </a:defRPr>
            </a:lvl3pPr>
            <a:lvl4pPr marL="2302214" indent="-538817">
              <a:defRPr sz="2100">
                <a:latin typeface="Trebuchet MS" pitchFamily="34" charset="0"/>
              </a:defRPr>
            </a:lvl4pPr>
            <a:lvl5pPr marL="2694080" indent="-391866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35147250" y="16609573"/>
            <a:ext cx="8272462" cy="589166"/>
          </a:xfrm>
          <a:prstGeom prst="rect">
            <a:avLst/>
          </a:prstGeom>
          <a:noFill/>
        </p:spPr>
        <p:txBody>
          <a:bodyPr wrap="square" lIns="78374" tIns="78374" rIns="78374" bIns="78374" anchor="ctr" anchorCtr="0">
            <a:spAutoFit/>
          </a:bodyPr>
          <a:lstStyle>
            <a:lvl1pPr marL="0" indent="0" algn="ctr">
              <a:buNone/>
              <a:defRPr sz="2800" b="1" u="sng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(click to edit)  ACKNOWLEDGEMENTS  or  CONTACT</a:t>
            </a:r>
            <a:endParaRPr lang="en-US" dirty="0"/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35147249" y="17198740"/>
            <a:ext cx="8272463" cy="461665"/>
          </a:xfrm>
          <a:prstGeom prst="rect">
            <a:avLst/>
          </a:prstGeom>
        </p:spPr>
        <p:txBody>
          <a:bodyPr wrap="square" lIns="91440" tIns="91440" rIns="91440" bIns="91440">
            <a:spAutoFit/>
          </a:bodyPr>
          <a:lstStyle>
            <a:lvl1pPr marL="0" indent="0">
              <a:buNone/>
              <a:defRPr sz="1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273565" indent="-489833">
              <a:defRPr sz="2100">
                <a:latin typeface="Trebuchet MS" pitchFamily="34" charset="0"/>
              </a:defRPr>
            </a:lvl2pPr>
            <a:lvl3pPr marL="1763397" indent="-489833">
              <a:defRPr sz="2100">
                <a:latin typeface="Trebuchet MS" pitchFamily="34" charset="0"/>
              </a:defRPr>
            </a:lvl3pPr>
            <a:lvl4pPr marL="2302214" indent="-538817">
              <a:defRPr sz="2100">
                <a:latin typeface="Trebuchet MS" pitchFamily="34" charset="0"/>
              </a:defRPr>
            </a:lvl4pPr>
            <a:lvl5pPr marL="2694080" indent="-391866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60" name="Text Placeholder 3"/>
          <p:cNvSpPr>
            <a:spLocks noGrp="1"/>
          </p:cNvSpPr>
          <p:nvPr>
            <p:ph type="body" sz="quarter" idx="96" hasCustomPrompt="1"/>
          </p:nvPr>
        </p:nvSpPr>
        <p:spPr>
          <a:xfrm>
            <a:off x="9133786" y="4107188"/>
            <a:ext cx="8271345" cy="461665"/>
          </a:xfrm>
          <a:prstGeom prst="rect">
            <a:avLst/>
          </a:prstGeom>
        </p:spPr>
        <p:txBody>
          <a:bodyPr wrap="square" lIns="91440" tIns="91440" rIns="91440" bIns="91440">
            <a:spAutoFit/>
          </a:bodyPr>
          <a:lstStyle>
            <a:lvl1pPr marL="0" indent="0">
              <a:buNone/>
              <a:defRPr sz="1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273565" indent="-489833">
              <a:defRPr sz="2100">
                <a:latin typeface="Trebuchet MS" pitchFamily="34" charset="0"/>
              </a:defRPr>
            </a:lvl2pPr>
            <a:lvl3pPr marL="1763397" indent="-489833">
              <a:defRPr sz="2100">
                <a:latin typeface="Trebuchet MS" pitchFamily="34" charset="0"/>
              </a:defRPr>
            </a:lvl3pPr>
            <a:lvl4pPr marL="2302214" indent="-538817">
              <a:defRPr sz="2100">
                <a:latin typeface="Trebuchet MS" pitchFamily="34" charset="0"/>
              </a:defRPr>
            </a:lvl4pPr>
            <a:lvl5pPr marL="2694080" indent="-391866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6" hasCustomPrompt="1"/>
          </p:nvPr>
        </p:nvSpPr>
        <p:spPr>
          <a:xfrm>
            <a:off x="26462419" y="4075658"/>
            <a:ext cx="8274926" cy="461665"/>
          </a:xfrm>
          <a:prstGeom prst="rect">
            <a:avLst/>
          </a:prstGeom>
        </p:spPr>
        <p:txBody>
          <a:bodyPr wrap="square" lIns="91440" tIns="91440" rIns="91440" bIns="91440">
            <a:spAutoFit/>
          </a:bodyPr>
          <a:lstStyle>
            <a:lvl1pPr marL="0" indent="0">
              <a:buNone/>
              <a:defRPr sz="1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273565" indent="-489833">
              <a:defRPr sz="2100">
                <a:latin typeface="Trebuchet MS" pitchFamily="34" charset="0"/>
              </a:defRPr>
            </a:lvl2pPr>
            <a:lvl3pPr marL="1763397" indent="-489833">
              <a:defRPr sz="2100">
                <a:latin typeface="Trebuchet MS" pitchFamily="34" charset="0"/>
              </a:defRPr>
            </a:lvl3pPr>
            <a:lvl4pPr marL="2302214" indent="-538817">
              <a:defRPr sz="2100">
                <a:latin typeface="Trebuchet MS" pitchFamily="34" charset="0"/>
              </a:defRPr>
            </a:lvl4pPr>
            <a:lvl5pPr marL="2694080" indent="-391866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77" name="Text Placeholder 5"/>
          <p:cNvSpPr>
            <a:spLocks noGrp="1"/>
          </p:cNvSpPr>
          <p:nvPr>
            <p:ph type="body" sz="quarter" idx="137" hasCustomPrompt="1"/>
          </p:nvPr>
        </p:nvSpPr>
        <p:spPr>
          <a:xfrm>
            <a:off x="26472560" y="3486491"/>
            <a:ext cx="8274926" cy="589166"/>
          </a:xfrm>
          <a:prstGeom prst="rect">
            <a:avLst/>
          </a:prstGeom>
          <a:noFill/>
        </p:spPr>
        <p:txBody>
          <a:bodyPr wrap="square" lIns="78374" tIns="78374" rIns="78374" bIns="78374" anchor="ctr" anchorCtr="0">
            <a:spAutoFit/>
          </a:bodyPr>
          <a:lstStyle>
            <a:lvl1pPr marL="0" indent="0" algn="ctr">
              <a:buNone/>
              <a:defRPr sz="2800" b="1" u="sng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(click to edit)  RESULTS</a:t>
            </a:r>
            <a:endParaRPr lang="en-US" dirty="0"/>
          </a:p>
        </p:txBody>
      </p:sp>
      <p:sp>
        <p:nvSpPr>
          <p:cNvPr id="57" name="Text Placeholder 76"/>
          <p:cNvSpPr>
            <a:spLocks noGrp="1"/>
          </p:cNvSpPr>
          <p:nvPr>
            <p:ph type="body" sz="quarter" idx="161" hasCustomPrompt="1"/>
          </p:nvPr>
        </p:nvSpPr>
        <p:spPr>
          <a:xfrm>
            <a:off x="5225143" y="1731848"/>
            <a:ext cx="33440914" cy="96398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FontTx/>
              <a:buNone/>
              <a:defRPr sz="4800" b="1">
                <a:solidFill>
                  <a:schemeClr val="tx1"/>
                </a:solidFill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authors</a:t>
            </a:r>
            <a:endParaRPr lang="en-US" dirty="0"/>
          </a:p>
        </p:txBody>
      </p:sp>
      <p:sp>
        <p:nvSpPr>
          <p:cNvPr id="58" name="Text Placeholder 76"/>
          <p:cNvSpPr>
            <a:spLocks noGrp="1"/>
          </p:cNvSpPr>
          <p:nvPr>
            <p:ph type="body" sz="quarter" idx="195" hasCustomPrompt="1"/>
          </p:nvPr>
        </p:nvSpPr>
        <p:spPr>
          <a:xfrm>
            <a:off x="5225143" y="2484528"/>
            <a:ext cx="33440914" cy="63455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FontTx/>
              <a:buNone/>
              <a:defRPr sz="3600">
                <a:solidFill>
                  <a:schemeClr val="tx1"/>
                </a:solidFill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affiliations</a:t>
            </a:r>
            <a:endParaRPr lang="en-US" dirty="0"/>
          </a:p>
        </p:txBody>
      </p:sp>
      <p:sp>
        <p:nvSpPr>
          <p:cNvPr id="59" name="Text Placeholder 76"/>
          <p:cNvSpPr>
            <a:spLocks noGrp="1"/>
          </p:cNvSpPr>
          <p:nvPr>
            <p:ph type="body" sz="quarter" idx="196" hasCustomPrompt="1"/>
          </p:nvPr>
        </p:nvSpPr>
        <p:spPr>
          <a:xfrm>
            <a:off x="5225143" y="267219"/>
            <a:ext cx="33440914" cy="1284696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FontTx/>
              <a:buNone/>
              <a:defRPr sz="8000" b="1">
                <a:solidFill>
                  <a:schemeClr val="bg1"/>
                </a:solidFill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title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474663" y="11021042"/>
            <a:ext cx="8290965" cy="461665"/>
          </a:xfrm>
          <a:prstGeom prst="rect">
            <a:avLst/>
          </a:prstGeom>
        </p:spPr>
        <p:txBody>
          <a:bodyPr wrap="square" lIns="91440" tIns="91440" rIns="91440" bIns="91440">
            <a:spAutoFit/>
          </a:bodyPr>
          <a:lstStyle>
            <a:lvl1pPr marL="0" indent="0">
              <a:buNone/>
              <a:defRPr sz="1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273565" indent="-489833">
              <a:defRPr sz="2100">
                <a:latin typeface="Trebuchet MS" pitchFamily="34" charset="0"/>
              </a:defRPr>
            </a:lvl2pPr>
            <a:lvl3pPr marL="1763397" indent="-489833">
              <a:defRPr sz="2100">
                <a:latin typeface="Trebuchet MS" pitchFamily="34" charset="0"/>
              </a:defRPr>
            </a:lvl3pPr>
            <a:lvl4pPr marL="2302214" indent="-538817">
              <a:defRPr sz="2100">
                <a:latin typeface="Trebuchet MS" pitchFamily="34" charset="0"/>
              </a:defRPr>
            </a:lvl4pPr>
            <a:lvl5pPr marL="2694080" indent="-391866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62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474663" y="3523067"/>
            <a:ext cx="8290965" cy="589166"/>
          </a:xfrm>
          <a:prstGeom prst="rect">
            <a:avLst/>
          </a:prstGeom>
          <a:noFill/>
        </p:spPr>
        <p:txBody>
          <a:bodyPr wrap="square" lIns="78374" tIns="78374" rIns="78374" bIns="78374" anchor="ctr" anchorCtr="0">
            <a:spAutoFit/>
          </a:bodyPr>
          <a:lstStyle>
            <a:lvl1pPr marL="0" indent="0" algn="ctr">
              <a:buNone/>
              <a:defRPr sz="2800" b="1" u="sng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(click to edit) INTRODUCTION or ABSTRACT</a:t>
            </a:r>
            <a:endParaRPr lang="en-US" dirty="0"/>
          </a:p>
        </p:txBody>
      </p:sp>
      <p:sp>
        <p:nvSpPr>
          <p:cNvPr id="7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474663" y="16603102"/>
            <a:ext cx="8269287" cy="589166"/>
          </a:xfrm>
          <a:prstGeom prst="rect">
            <a:avLst/>
          </a:prstGeom>
          <a:noFill/>
        </p:spPr>
        <p:txBody>
          <a:bodyPr wrap="square" lIns="78374" tIns="78374" rIns="78374" bIns="78374" anchor="ctr" anchorCtr="0">
            <a:spAutoFit/>
          </a:bodyPr>
          <a:lstStyle>
            <a:lvl1pPr marL="0" indent="0" algn="ctr">
              <a:buNone/>
              <a:defRPr sz="2800" b="1" u="sng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(click to edit)  OBJECTIVES</a:t>
            </a:r>
            <a:endParaRPr lang="en-US" dirty="0"/>
          </a:p>
        </p:txBody>
      </p:sp>
      <p:sp>
        <p:nvSpPr>
          <p:cNvPr id="71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26479104" y="4148809"/>
            <a:ext cx="8290965" cy="461665"/>
          </a:xfrm>
          <a:prstGeom prst="rect">
            <a:avLst/>
          </a:prstGeom>
        </p:spPr>
        <p:txBody>
          <a:bodyPr wrap="square" lIns="91440" tIns="91440" rIns="91440" bIns="91440">
            <a:spAutoFit/>
          </a:bodyPr>
          <a:lstStyle>
            <a:lvl1pPr marL="0" indent="0">
              <a:buNone/>
              <a:defRPr sz="1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273565" indent="-489833">
              <a:defRPr sz="2100">
                <a:latin typeface="Trebuchet MS" pitchFamily="34" charset="0"/>
              </a:defRPr>
            </a:lvl2pPr>
            <a:lvl3pPr marL="1763397" indent="-489833">
              <a:defRPr sz="2100">
                <a:latin typeface="Trebuchet MS" pitchFamily="34" charset="0"/>
              </a:defRPr>
            </a:lvl3pPr>
            <a:lvl4pPr marL="2302214" indent="-538817">
              <a:defRPr sz="2100">
                <a:latin typeface="Trebuchet MS" pitchFamily="34" charset="0"/>
              </a:defRPr>
            </a:lvl4pPr>
            <a:lvl5pPr marL="2694080" indent="-391866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73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474663" y="10431876"/>
            <a:ext cx="8290965" cy="589166"/>
          </a:xfrm>
          <a:prstGeom prst="rect">
            <a:avLst/>
          </a:prstGeom>
          <a:noFill/>
        </p:spPr>
        <p:txBody>
          <a:bodyPr wrap="square" lIns="78374" tIns="78374" rIns="78374" bIns="78374" anchor="ctr" anchorCtr="0">
            <a:spAutoFit/>
          </a:bodyPr>
          <a:lstStyle>
            <a:lvl1pPr marL="0" indent="0" algn="ctr">
              <a:buNone/>
              <a:defRPr sz="2800" b="1" u="sng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(click to edit)  MATERIALS &amp; METHODS</a:t>
            </a:r>
            <a:endParaRPr lang="en-US" dirty="0"/>
          </a:p>
        </p:txBody>
      </p:sp>
      <p:sp>
        <p:nvSpPr>
          <p:cNvPr id="76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9158452" y="3523067"/>
            <a:ext cx="25595974" cy="589166"/>
          </a:xfrm>
          <a:prstGeom prst="rect">
            <a:avLst/>
          </a:prstGeom>
          <a:noFill/>
        </p:spPr>
        <p:txBody>
          <a:bodyPr wrap="square" lIns="78374" tIns="78374" rIns="78374" bIns="78374" anchor="ctr" anchorCtr="0">
            <a:spAutoFit/>
          </a:bodyPr>
          <a:lstStyle>
            <a:lvl1pPr marL="0" indent="0" algn="ctr">
              <a:buNone/>
              <a:defRPr sz="2800" b="1" u="sng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(click to edit)  RESULTS</a:t>
            </a:r>
            <a:endParaRPr lang="en-US" dirty="0"/>
          </a:p>
        </p:txBody>
      </p:sp>
      <p:sp>
        <p:nvSpPr>
          <p:cNvPr id="10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35147250" y="3523067"/>
            <a:ext cx="8272463" cy="589166"/>
          </a:xfrm>
          <a:prstGeom prst="rect">
            <a:avLst/>
          </a:prstGeom>
          <a:noFill/>
        </p:spPr>
        <p:txBody>
          <a:bodyPr wrap="square" lIns="78374" tIns="78374" rIns="78374" bIns="78374" anchor="ctr" anchorCtr="0">
            <a:spAutoFit/>
          </a:bodyPr>
          <a:lstStyle>
            <a:lvl1pPr marL="0" indent="0" algn="ctr">
              <a:buNone/>
              <a:defRPr sz="2800" b="1" u="sng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(click to edit)  CONCLUSIONS</a:t>
            </a:r>
            <a:endParaRPr lang="en-US" dirty="0"/>
          </a:p>
        </p:txBody>
      </p:sp>
      <p:sp>
        <p:nvSpPr>
          <p:cNvPr id="10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35147250" y="4148809"/>
            <a:ext cx="8272463" cy="461665"/>
          </a:xfrm>
          <a:prstGeom prst="rect">
            <a:avLst/>
          </a:prstGeom>
        </p:spPr>
        <p:txBody>
          <a:bodyPr wrap="square" lIns="91440" tIns="91440" rIns="91440" bIns="91440">
            <a:spAutoFit/>
          </a:bodyPr>
          <a:lstStyle>
            <a:lvl1pPr marL="0" indent="0">
              <a:buNone/>
              <a:defRPr sz="1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273565" indent="-489833">
              <a:defRPr sz="2100">
                <a:latin typeface="Trebuchet MS" pitchFamily="34" charset="0"/>
              </a:defRPr>
            </a:lvl2pPr>
            <a:lvl3pPr marL="1763397" indent="-489833">
              <a:defRPr sz="2100">
                <a:latin typeface="Trebuchet MS" pitchFamily="34" charset="0"/>
              </a:defRPr>
            </a:lvl3pPr>
            <a:lvl4pPr marL="2302214" indent="-538817">
              <a:defRPr sz="2100">
                <a:latin typeface="Trebuchet MS" pitchFamily="34" charset="0"/>
              </a:defRPr>
            </a:lvl4pPr>
            <a:lvl5pPr marL="2694080" indent="-391866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10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35147250" y="9515157"/>
            <a:ext cx="8272463" cy="589166"/>
          </a:xfrm>
          <a:prstGeom prst="rect">
            <a:avLst/>
          </a:prstGeom>
          <a:noFill/>
        </p:spPr>
        <p:txBody>
          <a:bodyPr wrap="square" lIns="78374" tIns="78374" rIns="78374" bIns="78374" anchor="ctr" anchorCtr="0">
            <a:spAutoFit/>
          </a:bodyPr>
          <a:lstStyle>
            <a:lvl1pPr marL="0" indent="0" algn="ctr">
              <a:buNone/>
              <a:defRPr sz="2800" b="1" u="sng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(click to edit)  REFERENCES</a:t>
            </a:r>
            <a:endParaRPr lang="en-US" dirty="0"/>
          </a:p>
        </p:txBody>
      </p:sp>
      <p:sp>
        <p:nvSpPr>
          <p:cNvPr id="108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35147250" y="10104323"/>
            <a:ext cx="8272462" cy="461665"/>
          </a:xfrm>
          <a:prstGeom prst="rect">
            <a:avLst/>
          </a:prstGeom>
        </p:spPr>
        <p:txBody>
          <a:bodyPr wrap="square" lIns="91440" tIns="91440" rIns="91440" bIns="91440">
            <a:spAutoFit/>
          </a:bodyPr>
          <a:lstStyle>
            <a:lvl1pPr marL="0" indent="0">
              <a:buNone/>
              <a:defRPr sz="1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273565" indent="-489833">
              <a:defRPr sz="2100">
                <a:latin typeface="Trebuchet MS" pitchFamily="34" charset="0"/>
              </a:defRPr>
            </a:lvl2pPr>
            <a:lvl3pPr marL="1763397" indent="-489833">
              <a:defRPr sz="2100">
                <a:latin typeface="Trebuchet MS" pitchFamily="34" charset="0"/>
              </a:defRPr>
            </a:lvl3pPr>
            <a:lvl4pPr marL="2302214" indent="-538817">
              <a:defRPr sz="2100">
                <a:latin typeface="Trebuchet MS" pitchFamily="34" charset="0"/>
              </a:defRPr>
            </a:lvl4pPr>
            <a:lvl5pPr marL="2694080" indent="-391866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10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35147250" y="16609573"/>
            <a:ext cx="8272462" cy="589166"/>
          </a:xfrm>
          <a:prstGeom prst="rect">
            <a:avLst/>
          </a:prstGeom>
          <a:noFill/>
        </p:spPr>
        <p:txBody>
          <a:bodyPr wrap="square" lIns="78374" tIns="78374" rIns="78374" bIns="78374" anchor="ctr" anchorCtr="0">
            <a:spAutoFit/>
          </a:bodyPr>
          <a:lstStyle>
            <a:lvl1pPr marL="0" indent="0" algn="ctr">
              <a:buNone/>
              <a:defRPr sz="2800" b="1" u="sng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(click to edit)  ACKNOWLEDGEMENTS  or  CONTACT</a:t>
            </a:r>
            <a:endParaRPr lang="en-US" dirty="0"/>
          </a:p>
        </p:txBody>
      </p:sp>
      <p:sp>
        <p:nvSpPr>
          <p:cNvPr id="110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35147250" y="17198740"/>
            <a:ext cx="8272463" cy="461665"/>
          </a:xfrm>
          <a:prstGeom prst="rect">
            <a:avLst/>
          </a:prstGeom>
        </p:spPr>
        <p:txBody>
          <a:bodyPr wrap="square" lIns="91440" tIns="91440" rIns="91440" bIns="91440">
            <a:spAutoFit/>
          </a:bodyPr>
          <a:lstStyle>
            <a:lvl1pPr marL="0" indent="0">
              <a:buNone/>
              <a:defRPr sz="1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273565" indent="-489833">
              <a:defRPr sz="2100">
                <a:latin typeface="Trebuchet MS" pitchFamily="34" charset="0"/>
              </a:defRPr>
            </a:lvl2pPr>
            <a:lvl3pPr marL="1763397" indent="-489833">
              <a:defRPr sz="2100">
                <a:latin typeface="Trebuchet MS" pitchFamily="34" charset="0"/>
              </a:defRPr>
            </a:lvl3pPr>
            <a:lvl4pPr marL="2302214" indent="-538817">
              <a:defRPr sz="2100">
                <a:latin typeface="Trebuchet MS" pitchFamily="34" charset="0"/>
              </a:defRPr>
            </a:lvl4pPr>
            <a:lvl5pPr marL="2694080" indent="-391866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111" name="Text Placeholder 3"/>
          <p:cNvSpPr>
            <a:spLocks noGrp="1"/>
          </p:cNvSpPr>
          <p:nvPr>
            <p:ph type="body" sz="quarter" idx="96" hasCustomPrompt="1"/>
          </p:nvPr>
        </p:nvSpPr>
        <p:spPr>
          <a:xfrm>
            <a:off x="474663" y="17198740"/>
            <a:ext cx="8271345" cy="461665"/>
          </a:xfrm>
          <a:prstGeom prst="rect">
            <a:avLst/>
          </a:prstGeom>
        </p:spPr>
        <p:txBody>
          <a:bodyPr wrap="square" lIns="91440" tIns="91440" rIns="91440" bIns="91440">
            <a:spAutoFit/>
          </a:bodyPr>
          <a:lstStyle>
            <a:lvl1pPr marL="0" indent="0">
              <a:buNone/>
              <a:defRPr sz="1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273565" indent="-489833">
              <a:defRPr sz="2100">
                <a:latin typeface="Trebuchet MS" pitchFamily="34" charset="0"/>
              </a:defRPr>
            </a:lvl2pPr>
            <a:lvl3pPr marL="1763397" indent="-489833">
              <a:defRPr sz="2100">
                <a:latin typeface="Trebuchet MS" pitchFamily="34" charset="0"/>
              </a:defRPr>
            </a:lvl3pPr>
            <a:lvl4pPr marL="2302214" indent="-538817">
              <a:defRPr sz="2100">
                <a:latin typeface="Trebuchet MS" pitchFamily="34" charset="0"/>
              </a:defRPr>
            </a:lvl4pPr>
            <a:lvl5pPr marL="2694080" indent="-391866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149" name="Text Placeholder 3"/>
          <p:cNvSpPr>
            <a:spLocks noGrp="1"/>
          </p:cNvSpPr>
          <p:nvPr>
            <p:ph type="body" sz="quarter" idx="162" hasCustomPrompt="1"/>
          </p:nvPr>
        </p:nvSpPr>
        <p:spPr>
          <a:xfrm>
            <a:off x="9142810" y="4148809"/>
            <a:ext cx="8290965" cy="461665"/>
          </a:xfrm>
          <a:prstGeom prst="rect">
            <a:avLst/>
          </a:prstGeom>
        </p:spPr>
        <p:txBody>
          <a:bodyPr wrap="square" lIns="91440" tIns="91440" rIns="91440" bIns="91440">
            <a:spAutoFit/>
          </a:bodyPr>
          <a:lstStyle>
            <a:lvl1pPr marL="0" indent="0">
              <a:buNone/>
              <a:defRPr sz="1800" baseline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273565" indent="-489833">
              <a:defRPr sz="2100">
                <a:latin typeface="Trebuchet MS" pitchFamily="34" charset="0"/>
              </a:defRPr>
            </a:lvl2pPr>
            <a:lvl3pPr marL="1763397" indent="-489833">
              <a:defRPr sz="2100">
                <a:latin typeface="Trebuchet MS" pitchFamily="34" charset="0"/>
              </a:defRPr>
            </a:lvl3pPr>
            <a:lvl4pPr marL="2302214" indent="-538817">
              <a:defRPr sz="2100">
                <a:latin typeface="Trebuchet MS" pitchFamily="34" charset="0"/>
              </a:defRPr>
            </a:lvl4pPr>
            <a:lvl5pPr marL="2694080" indent="-391866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60" name="Text Placeholder 3"/>
          <p:cNvSpPr>
            <a:spLocks noGrp="1"/>
          </p:cNvSpPr>
          <p:nvPr>
            <p:ph type="body" sz="quarter" idx="163" hasCustomPrompt="1"/>
          </p:nvPr>
        </p:nvSpPr>
        <p:spPr>
          <a:xfrm>
            <a:off x="17810957" y="4148809"/>
            <a:ext cx="8290965" cy="461665"/>
          </a:xfrm>
          <a:prstGeom prst="rect">
            <a:avLst/>
          </a:prstGeom>
        </p:spPr>
        <p:txBody>
          <a:bodyPr wrap="square" lIns="91440" tIns="91440" rIns="91440" bIns="91440">
            <a:spAutoFit/>
          </a:bodyPr>
          <a:lstStyle>
            <a:lvl1pPr marL="0" indent="0">
              <a:buNone/>
              <a:defRPr sz="18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273565" indent="-489833">
              <a:defRPr sz="2100">
                <a:latin typeface="Trebuchet MS" pitchFamily="34" charset="0"/>
              </a:defRPr>
            </a:lvl2pPr>
            <a:lvl3pPr marL="1763397" indent="-489833">
              <a:defRPr sz="2100">
                <a:latin typeface="Trebuchet MS" pitchFamily="34" charset="0"/>
              </a:defRPr>
            </a:lvl3pPr>
            <a:lvl4pPr marL="2302214" indent="-538817">
              <a:defRPr sz="2100">
                <a:latin typeface="Trebuchet MS" pitchFamily="34" charset="0"/>
              </a:defRPr>
            </a:lvl4pPr>
            <a:lvl5pPr marL="2694080" indent="-391866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61" name="Text Placeholder 3"/>
          <p:cNvSpPr>
            <a:spLocks noGrp="1"/>
          </p:cNvSpPr>
          <p:nvPr>
            <p:ph type="body" sz="quarter" idx="164" hasCustomPrompt="1"/>
          </p:nvPr>
        </p:nvSpPr>
        <p:spPr>
          <a:xfrm>
            <a:off x="474663" y="4148809"/>
            <a:ext cx="8290965" cy="461665"/>
          </a:xfrm>
          <a:prstGeom prst="rect">
            <a:avLst/>
          </a:prstGeom>
        </p:spPr>
        <p:txBody>
          <a:bodyPr wrap="square" lIns="91440" tIns="91440" rIns="91440" bIns="91440">
            <a:spAutoFit/>
          </a:bodyPr>
          <a:lstStyle>
            <a:lvl1pPr marL="0" indent="0">
              <a:buNone/>
              <a:defRPr sz="1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273565" indent="-489833">
              <a:defRPr sz="2100">
                <a:latin typeface="Trebuchet MS" pitchFamily="34" charset="0"/>
              </a:defRPr>
            </a:lvl2pPr>
            <a:lvl3pPr marL="1763397" indent="-489833">
              <a:defRPr sz="2100">
                <a:latin typeface="Trebuchet MS" pitchFamily="34" charset="0"/>
              </a:defRPr>
            </a:lvl3pPr>
            <a:lvl4pPr marL="2302214" indent="-538817">
              <a:defRPr sz="2100">
                <a:latin typeface="Trebuchet MS" pitchFamily="34" charset="0"/>
              </a:defRPr>
            </a:lvl4pPr>
            <a:lvl5pPr marL="2694080" indent="-391866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4" name="Text Placeholder 76"/>
          <p:cNvSpPr>
            <a:spLocks noGrp="1"/>
          </p:cNvSpPr>
          <p:nvPr>
            <p:ph type="body" sz="quarter" idx="161" hasCustomPrompt="1"/>
          </p:nvPr>
        </p:nvSpPr>
        <p:spPr>
          <a:xfrm>
            <a:off x="5225143" y="1731848"/>
            <a:ext cx="33440914" cy="96398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FontTx/>
              <a:buNone/>
              <a:defRPr sz="4800" b="1">
                <a:solidFill>
                  <a:schemeClr val="tx1"/>
                </a:solidFill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authors</a:t>
            </a:r>
            <a:endParaRPr lang="en-US" dirty="0"/>
          </a:p>
        </p:txBody>
      </p:sp>
      <p:sp>
        <p:nvSpPr>
          <p:cNvPr id="25" name="Text Placeholder 76"/>
          <p:cNvSpPr>
            <a:spLocks noGrp="1"/>
          </p:cNvSpPr>
          <p:nvPr>
            <p:ph type="body" sz="quarter" idx="195" hasCustomPrompt="1"/>
          </p:nvPr>
        </p:nvSpPr>
        <p:spPr>
          <a:xfrm>
            <a:off x="5225143" y="2484528"/>
            <a:ext cx="33440914" cy="63455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FontTx/>
              <a:buNone/>
              <a:defRPr sz="3600">
                <a:solidFill>
                  <a:schemeClr val="tx1"/>
                </a:solidFill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affiliations</a:t>
            </a:r>
            <a:endParaRPr lang="en-US" dirty="0"/>
          </a:p>
        </p:txBody>
      </p:sp>
      <p:sp>
        <p:nvSpPr>
          <p:cNvPr id="26" name="Text Placeholder 76"/>
          <p:cNvSpPr>
            <a:spLocks noGrp="1"/>
          </p:cNvSpPr>
          <p:nvPr>
            <p:ph type="body" sz="quarter" idx="196" hasCustomPrompt="1"/>
          </p:nvPr>
        </p:nvSpPr>
        <p:spPr>
          <a:xfrm>
            <a:off x="5225143" y="267219"/>
            <a:ext cx="33440914" cy="1284696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FontTx/>
              <a:buNone/>
              <a:defRPr sz="8000" b="1">
                <a:solidFill>
                  <a:schemeClr val="bg1"/>
                </a:solidFill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title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ide center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474663" y="10661815"/>
            <a:ext cx="8290965" cy="461665"/>
          </a:xfrm>
          <a:prstGeom prst="rect">
            <a:avLst/>
          </a:prstGeom>
        </p:spPr>
        <p:txBody>
          <a:bodyPr wrap="square" lIns="91440" tIns="91440" rIns="91440" bIns="91440">
            <a:spAutoFit/>
          </a:bodyPr>
          <a:lstStyle>
            <a:lvl1pPr marL="0" indent="0">
              <a:buNone/>
              <a:defRPr sz="1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273565" indent="-489833">
              <a:defRPr sz="2100">
                <a:latin typeface="Trebuchet MS" pitchFamily="34" charset="0"/>
              </a:defRPr>
            </a:lvl2pPr>
            <a:lvl3pPr marL="1763397" indent="-489833">
              <a:defRPr sz="2100">
                <a:latin typeface="Trebuchet MS" pitchFamily="34" charset="0"/>
              </a:defRPr>
            </a:lvl3pPr>
            <a:lvl4pPr marL="2302214" indent="-538817">
              <a:defRPr sz="2100">
                <a:latin typeface="Trebuchet MS" pitchFamily="34" charset="0"/>
              </a:defRPr>
            </a:lvl4pPr>
            <a:lvl5pPr marL="2694080" indent="-391866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95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474663" y="3369805"/>
            <a:ext cx="8290965" cy="589166"/>
          </a:xfrm>
          <a:prstGeom prst="rect">
            <a:avLst/>
          </a:prstGeom>
          <a:noFill/>
        </p:spPr>
        <p:txBody>
          <a:bodyPr wrap="square" lIns="78374" tIns="78374" rIns="78374" bIns="78374" anchor="ctr" anchorCtr="0">
            <a:spAutoFit/>
          </a:bodyPr>
          <a:lstStyle>
            <a:lvl1pPr marL="0" indent="0" algn="ctr">
              <a:buNone/>
              <a:defRPr sz="2800" b="1" u="sng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(click to edit) INTRODUCTION or ABSTRACT</a:t>
            </a:r>
            <a:endParaRPr lang="en-US" dirty="0"/>
          </a:p>
        </p:txBody>
      </p:sp>
      <p:sp>
        <p:nvSpPr>
          <p:cNvPr id="10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474663" y="16243875"/>
            <a:ext cx="8269287" cy="589166"/>
          </a:xfrm>
          <a:prstGeom prst="rect">
            <a:avLst/>
          </a:prstGeom>
          <a:noFill/>
        </p:spPr>
        <p:txBody>
          <a:bodyPr wrap="square" lIns="78374" tIns="78374" rIns="78374" bIns="78374" anchor="ctr" anchorCtr="0">
            <a:spAutoFit/>
          </a:bodyPr>
          <a:lstStyle>
            <a:lvl1pPr marL="0" indent="0" algn="ctr">
              <a:buNone/>
              <a:defRPr sz="2800" b="1" u="sng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(click to edit)  OBJECTIVES</a:t>
            </a:r>
            <a:endParaRPr lang="en-US" dirty="0"/>
          </a:p>
        </p:txBody>
      </p:sp>
      <p:sp>
        <p:nvSpPr>
          <p:cNvPr id="101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474663" y="3973724"/>
            <a:ext cx="8290965" cy="461665"/>
          </a:xfrm>
          <a:prstGeom prst="rect">
            <a:avLst/>
          </a:prstGeom>
        </p:spPr>
        <p:txBody>
          <a:bodyPr wrap="square" lIns="91440" tIns="91440" rIns="91440" bIns="91440">
            <a:spAutoFit/>
          </a:bodyPr>
          <a:lstStyle>
            <a:lvl1pPr marL="0" indent="0">
              <a:buNone/>
              <a:defRPr sz="1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273565" indent="-489833">
              <a:defRPr sz="2100">
                <a:latin typeface="Trebuchet MS" pitchFamily="34" charset="0"/>
              </a:defRPr>
            </a:lvl2pPr>
            <a:lvl3pPr marL="1763397" indent="-489833">
              <a:defRPr sz="2100">
                <a:latin typeface="Trebuchet MS" pitchFamily="34" charset="0"/>
              </a:defRPr>
            </a:lvl3pPr>
            <a:lvl4pPr marL="2302214" indent="-538817">
              <a:defRPr sz="2100">
                <a:latin typeface="Trebuchet MS" pitchFamily="34" charset="0"/>
              </a:defRPr>
            </a:lvl4pPr>
            <a:lvl5pPr marL="2694080" indent="-391866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120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474663" y="10072649"/>
            <a:ext cx="8290965" cy="589166"/>
          </a:xfrm>
          <a:prstGeom prst="rect">
            <a:avLst/>
          </a:prstGeom>
          <a:noFill/>
        </p:spPr>
        <p:txBody>
          <a:bodyPr wrap="square" lIns="78374" tIns="78374" rIns="78374" bIns="78374" anchor="ctr" anchorCtr="0">
            <a:spAutoFit/>
          </a:bodyPr>
          <a:lstStyle>
            <a:lvl1pPr marL="0" indent="0" algn="ctr">
              <a:buNone/>
              <a:defRPr sz="2800" b="1" u="sng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(click to edit)  MATERIALS &amp; METHODS</a:t>
            </a:r>
            <a:endParaRPr lang="en-US" dirty="0"/>
          </a:p>
        </p:txBody>
      </p:sp>
      <p:sp>
        <p:nvSpPr>
          <p:cNvPr id="121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17818976" y="3973724"/>
            <a:ext cx="8274926" cy="461665"/>
          </a:xfrm>
          <a:prstGeom prst="rect">
            <a:avLst/>
          </a:prstGeom>
        </p:spPr>
        <p:txBody>
          <a:bodyPr wrap="square" lIns="91440" tIns="91440" rIns="91440" bIns="91440">
            <a:spAutoFit/>
          </a:bodyPr>
          <a:lstStyle>
            <a:lvl1pPr marL="0" indent="0">
              <a:buNone/>
              <a:defRPr sz="1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273565" indent="-489833">
              <a:defRPr sz="2100">
                <a:latin typeface="Trebuchet MS" pitchFamily="34" charset="0"/>
              </a:defRPr>
            </a:lvl2pPr>
            <a:lvl3pPr marL="1763397" indent="-489833">
              <a:defRPr sz="2100">
                <a:latin typeface="Trebuchet MS" pitchFamily="34" charset="0"/>
              </a:defRPr>
            </a:lvl3pPr>
            <a:lvl4pPr marL="2302214" indent="-538817">
              <a:defRPr sz="2100">
                <a:latin typeface="Trebuchet MS" pitchFamily="34" charset="0"/>
              </a:defRPr>
            </a:lvl4pPr>
            <a:lvl5pPr marL="2694080" indent="-391866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122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17818976" y="3369805"/>
            <a:ext cx="8274926" cy="589166"/>
          </a:xfrm>
          <a:prstGeom prst="rect">
            <a:avLst/>
          </a:prstGeom>
          <a:noFill/>
        </p:spPr>
        <p:txBody>
          <a:bodyPr wrap="square" lIns="78374" tIns="78374" rIns="78374" bIns="78374" anchor="ctr" anchorCtr="0">
            <a:spAutoFit/>
          </a:bodyPr>
          <a:lstStyle>
            <a:lvl1pPr marL="0" indent="0" algn="ctr">
              <a:buNone/>
              <a:defRPr sz="2800" b="1" u="sng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(click to edit)  RESULTS</a:t>
            </a:r>
            <a:endParaRPr lang="en-US" dirty="0"/>
          </a:p>
        </p:txBody>
      </p:sp>
      <p:sp>
        <p:nvSpPr>
          <p:cNvPr id="123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35147250" y="3369805"/>
            <a:ext cx="8272463" cy="589166"/>
          </a:xfrm>
          <a:prstGeom prst="rect">
            <a:avLst/>
          </a:prstGeom>
          <a:noFill/>
        </p:spPr>
        <p:txBody>
          <a:bodyPr wrap="square" lIns="78374" tIns="78374" rIns="78374" bIns="78374" anchor="ctr" anchorCtr="0">
            <a:spAutoFit/>
          </a:bodyPr>
          <a:lstStyle>
            <a:lvl1pPr marL="0" indent="0" algn="ctr">
              <a:buNone/>
              <a:defRPr sz="2800" b="1" u="sng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(click to edit)  CONCLUSIONS</a:t>
            </a:r>
            <a:endParaRPr lang="en-US" dirty="0"/>
          </a:p>
        </p:txBody>
      </p:sp>
      <p:sp>
        <p:nvSpPr>
          <p:cNvPr id="124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35147249" y="3973724"/>
            <a:ext cx="8272463" cy="461665"/>
          </a:xfrm>
          <a:prstGeom prst="rect">
            <a:avLst/>
          </a:prstGeom>
        </p:spPr>
        <p:txBody>
          <a:bodyPr wrap="square" lIns="91440" tIns="91440" rIns="91440" bIns="91440">
            <a:spAutoFit/>
          </a:bodyPr>
          <a:lstStyle>
            <a:lvl1pPr marL="0" indent="0">
              <a:buNone/>
              <a:defRPr sz="1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273565" indent="-489833">
              <a:defRPr sz="2100">
                <a:latin typeface="Trebuchet MS" pitchFamily="34" charset="0"/>
              </a:defRPr>
            </a:lvl2pPr>
            <a:lvl3pPr marL="1763397" indent="-489833">
              <a:defRPr sz="2100">
                <a:latin typeface="Trebuchet MS" pitchFamily="34" charset="0"/>
              </a:defRPr>
            </a:lvl3pPr>
            <a:lvl4pPr marL="2302214" indent="-538817">
              <a:defRPr sz="2100">
                <a:latin typeface="Trebuchet MS" pitchFamily="34" charset="0"/>
              </a:defRPr>
            </a:lvl4pPr>
            <a:lvl5pPr marL="2694080" indent="-391866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125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35147249" y="9370176"/>
            <a:ext cx="8272463" cy="589166"/>
          </a:xfrm>
          <a:prstGeom prst="rect">
            <a:avLst/>
          </a:prstGeom>
          <a:noFill/>
        </p:spPr>
        <p:txBody>
          <a:bodyPr wrap="square" lIns="78374" tIns="78374" rIns="78374" bIns="78374" anchor="ctr" anchorCtr="0">
            <a:spAutoFit/>
          </a:bodyPr>
          <a:lstStyle>
            <a:lvl1pPr marL="0" indent="0" algn="ctr">
              <a:buNone/>
              <a:defRPr sz="2800" b="1" u="sng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(click to edit)  REFERENCES</a:t>
            </a:r>
            <a:endParaRPr lang="en-US" dirty="0"/>
          </a:p>
        </p:txBody>
      </p:sp>
      <p:sp>
        <p:nvSpPr>
          <p:cNvPr id="126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35147250" y="9965813"/>
            <a:ext cx="8272462" cy="461665"/>
          </a:xfrm>
          <a:prstGeom prst="rect">
            <a:avLst/>
          </a:prstGeom>
        </p:spPr>
        <p:txBody>
          <a:bodyPr wrap="square" lIns="91440" tIns="91440" rIns="91440" bIns="91440">
            <a:spAutoFit/>
          </a:bodyPr>
          <a:lstStyle>
            <a:lvl1pPr marL="0" indent="0">
              <a:buNone/>
              <a:defRPr sz="1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273565" indent="-489833">
              <a:defRPr sz="2100">
                <a:latin typeface="Trebuchet MS" pitchFamily="34" charset="0"/>
              </a:defRPr>
            </a:lvl2pPr>
            <a:lvl3pPr marL="1763397" indent="-489833">
              <a:defRPr sz="2100">
                <a:latin typeface="Trebuchet MS" pitchFamily="34" charset="0"/>
              </a:defRPr>
            </a:lvl3pPr>
            <a:lvl4pPr marL="2302214" indent="-538817">
              <a:defRPr sz="2100">
                <a:latin typeface="Trebuchet MS" pitchFamily="34" charset="0"/>
              </a:defRPr>
            </a:lvl4pPr>
            <a:lvl5pPr marL="2694080" indent="-391866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127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35147250" y="16243875"/>
            <a:ext cx="8272462" cy="589166"/>
          </a:xfrm>
          <a:prstGeom prst="rect">
            <a:avLst/>
          </a:prstGeom>
          <a:noFill/>
        </p:spPr>
        <p:txBody>
          <a:bodyPr wrap="square" lIns="78374" tIns="78374" rIns="78374" bIns="78374" anchor="ctr" anchorCtr="0">
            <a:spAutoFit/>
          </a:bodyPr>
          <a:lstStyle>
            <a:lvl1pPr marL="0" indent="0" algn="ctr">
              <a:buNone/>
              <a:defRPr sz="2800" b="1" u="sng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(click to edit)  ACKNOWLEDGEMENTS  or  CONTACT</a:t>
            </a:r>
            <a:endParaRPr lang="en-US" dirty="0"/>
          </a:p>
        </p:txBody>
      </p:sp>
      <p:sp>
        <p:nvSpPr>
          <p:cNvPr id="128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35147249" y="16839513"/>
            <a:ext cx="8272463" cy="461665"/>
          </a:xfrm>
          <a:prstGeom prst="rect">
            <a:avLst/>
          </a:prstGeom>
        </p:spPr>
        <p:txBody>
          <a:bodyPr wrap="square" lIns="91440" tIns="91440" rIns="91440" bIns="91440">
            <a:spAutoFit/>
          </a:bodyPr>
          <a:lstStyle>
            <a:lvl1pPr marL="0" indent="0">
              <a:buNone/>
              <a:defRPr sz="1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273565" indent="-489833">
              <a:defRPr sz="2100">
                <a:latin typeface="Trebuchet MS" pitchFamily="34" charset="0"/>
              </a:defRPr>
            </a:lvl2pPr>
            <a:lvl3pPr marL="1763397" indent="-489833">
              <a:defRPr sz="2100">
                <a:latin typeface="Trebuchet MS" pitchFamily="34" charset="0"/>
              </a:defRPr>
            </a:lvl3pPr>
            <a:lvl4pPr marL="2302214" indent="-538817">
              <a:defRPr sz="2100">
                <a:latin typeface="Trebuchet MS" pitchFamily="34" charset="0"/>
              </a:defRPr>
            </a:lvl4pPr>
            <a:lvl5pPr marL="2694080" indent="-391866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129" name="Text Placeholder 3"/>
          <p:cNvSpPr>
            <a:spLocks noGrp="1"/>
          </p:cNvSpPr>
          <p:nvPr>
            <p:ph type="body" sz="quarter" idx="96" hasCustomPrompt="1"/>
          </p:nvPr>
        </p:nvSpPr>
        <p:spPr>
          <a:xfrm>
            <a:off x="474663" y="16839513"/>
            <a:ext cx="8271345" cy="461665"/>
          </a:xfrm>
          <a:prstGeom prst="rect">
            <a:avLst/>
          </a:prstGeom>
        </p:spPr>
        <p:txBody>
          <a:bodyPr wrap="square" lIns="91440" tIns="91440" rIns="91440" bIns="91440">
            <a:spAutoFit/>
          </a:bodyPr>
          <a:lstStyle>
            <a:lvl1pPr marL="0" indent="0">
              <a:buNone/>
              <a:defRPr sz="1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273565" indent="-489833">
              <a:defRPr sz="2100">
                <a:latin typeface="Trebuchet MS" pitchFamily="34" charset="0"/>
              </a:defRPr>
            </a:lvl2pPr>
            <a:lvl3pPr marL="1763397" indent="-489833">
              <a:defRPr sz="2100">
                <a:latin typeface="Trebuchet MS" pitchFamily="34" charset="0"/>
              </a:defRPr>
            </a:lvl3pPr>
            <a:lvl4pPr marL="2302214" indent="-538817">
              <a:defRPr sz="2100">
                <a:latin typeface="Trebuchet MS" pitchFamily="34" charset="0"/>
              </a:defRPr>
            </a:lvl4pPr>
            <a:lvl5pPr marL="2694080" indent="-391866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130" name="Text Placeholder 3"/>
          <p:cNvSpPr>
            <a:spLocks noGrp="1"/>
          </p:cNvSpPr>
          <p:nvPr>
            <p:ph type="body" sz="quarter" idx="150" hasCustomPrompt="1"/>
          </p:nvPr>
        </p:nvSpPr>
        <p:spPr>
          <a:xfrm>
            <a:off x="26483113" y="3973724"/>
            <a:ext cx="8274926" cy="461665"/>
          </a:xfrm>
          <a:prstGeom prst="rect">
            <a:avLst/>
          </a:prstGeom>
        </p:spPr>
        <p:txBody>
          <a:bodyPr wrap="square" lIns="91440" tIns="91440" rIns="91440" bIns="91440">
            <a:spAutoFit/>
          </a:bodyPr>
          <a:lstStyle>
            <a:lvl1pPr marL="0" indent="0">
              <a:buNone/>
              <a:defRPr sz="1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273565" indent="-489833">
              <a:defRPr sz="2100">
                <a:latin typeface="Trebuchet MS" pitchFamily="34" charset="0"/>
              </a:defRPr>
            </a:lvl2pPr>
            <a:lvl3pPr marL="1763397" indent="-489833">
              <a:defRPr sz="2100">
                <a:latin typeface="Trebuchet MS" pitchFamily="34" charset="0"/>
              </a:defRPr>
            </a:lvl3pPr>
            <a:lvl4pPr marL="2302214" indent="-538817">
              <a:defRPr sz="2100">
                <a:latin typeface="Trebuchet MS" pitchFamily="34" charset="0"/>
              </a:defRPr>
            </a:lvl4pPr>
            <a:lvl5pPr marL="2694080" indent="-391866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131" name="Text Placeholder 5"/>
          <p:cNvSpPr>
            <a:spLocks noGrp="1"/>
          </p:cNvSpPr>
          <p:nvPr>
            <p:ph type="body" sz="quarter" idx="151" hasCustomPrompt="1"/>
          </p:nvPr>
        </p:nvSpPr>
        <p:spPr>
          <a:xfrm>
            <a:off x="26483113" y="3369805"/>
            <a:ext cx="8274926" cy="589166"/>
          </a:xfrm>
          <a:prstGeom prst="rect">
            <a:avLst/>
          </a:prstGeom>
          <a:noFill/>
        </p:spPr>
        <p:txBody>
          <a:bodyPr wrap="square" lIns="78374" tIns="78374" rIns="78374" bIns="78374" anchor="ctr" anchorCtr="0">
            <a:spAutoFit/>
          </a:bodyPr>
          <a:lstStyle>
            <a:lvl1pPr marL="0" indent="0" algn="ctr">
              <a:buNone/>
              <a:defRPr sz="2800" b="1" u="sng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(click to edit)  RESULTS</a:t>
            </a:r>
            <a:endParaRPr lang="en-US" dirty="0"/>
          </a:p>
        </p:txBody>
      </p:sp>
      <p:sp>
        <p:nvSpPr>
          <p:cNvPr id="132" name="Text Placeholder 3"/>
          <p:cNvSpPr>
            <a:spLocks noGrp="1"/>
          </p:cNvSpPr>
          <p:nvPr>
            <p:ph type="body" sz="quarter" idx="152" hasCustomPrompt="1"/>
          </p:nvPr>
        </p:nvSpPr>
        <p:spPr>
          <a:xfrm>
            <a:off x="9153032" y="3973724"/>
            <a:ext cx="8274926" cy="461665"/>
          </a:xfrm>
          <a:prstGeom prst="rect">
            <a:avLst/>
          </a:prstGeom>
        </p:spPr>
        <p:txBody>
          <a:bodyPr wrap="square" lIns="91440" tIns="91440" rIns="91440" bIns="91440">
            <a:spAutoFit/>
          </a:bodyPr>
          <a:lstStyle>
            <a:lvl1pPr marL="0" indent="0">
              <a:buNone/>
              <a:defRPr sz="1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273565" indent="-489833">
              <a:defRPr sz="2100">
                <a:latin typeface="Trebuchet MS" pitchFamily="34" charset="0"/>
              </a:defRPr>
            </a:lvl2pPr>
            <a:lvl3pPr marL="1763397" indent="-489833">
              <a:defRPr sz="2100">
                <a:latin typeface="Trebuchet MS" pitchFamily="34" charset="0"/>
              </a:defRPr>
            </a:lvl3pPr>
            <a:lvl4pPr marL="2302214" indent="-538817">
              <a:defRPr sz="2100">
                <a:latin typeface="Trebuchet MS" pitchFamily="34" charset="0"/>
              </a:defRPr>
            </a:lvl4pPr>
            <a:lvl5pPr marL="2694080" indent="-391866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133" name="Text Placeholder 5"/>
          <p:cNvSpPr>
            <a:spLocks noGrp="1"/>
          </p:cNvSpPr>
          <p:nvPr>
            <p:ph type="body" sz="quarter" idx="153" hasCustomPrompt="1"/>
          </p:nvPr>
        </p:nvSpPr>
        <p:spPr>
          <a:xfrm>
            <a:off x="9154839" y="3369805"/>
            <a:ext cx="8274926" cy="589166"/>
          </a:xfrm>
          <a:prstGeom prst="rect">
            <a:avLst/>
          </a:prstGeom>
          <a:noFill/>
        </p:spPr>
        <p:txBody>
          <a:bodyPr wrap="square" lIns="78374" tIns="78374" rIns="78374" bIns="78374" anchor="ctr" anchorCtr="0">
            <a:spAutoFit/>
          </a:bodyPr>
          <a:lstStyle>
            <a:lvl1pPr marL="0" indent="0" algn="ctr">
              <a:buNone/>
              <a:defRPr sz="2800" b="1" u="sng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(click to edit)  RESULTS</a:t>
            </a:r>
            <a:endParaRPr lang="en-US" dirty="0"/>
          </a:p>
        </p:txBody>
      </p:sp>
      <p:sp>
        <p:nvSpPr>
          <p:cNvPr id="134" name="Text Placeholder 3"/>
          <p:cNvSpPr>
            <a:spLocks noGrp="1"/>
          </p:cNvSpPr>
          <p:nvPr>
            <p:ph type="body" sz="quarter" idx="154" hasCustomPrompt="1"/>
          </p:nvPr>
        </p:nvSpPr>
        <p:spPr>
          <a:xfrm>
            <a:off x="17807726" y="12872186"/>
            <a:ext cx="8274926" cy="461665"/>
          </a:xfrm>
          <a:prstGeom prst="rect">
            <a:avLst/>
          </a:prstGeom>
        </p:spPr>
        <p:txBody>
          <a:bodyPr wrap="square" lIns="91440" tIns="91440" rIns="91440" bIns="91440">
            <a:spAutoFit/>
          </a:bodyPr>
          <a:lstStyle>
            <a:lvl1pPr marL="0" indent="0">
              <a:buNone/>
              <a:defRPr sz="1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273565" indent="-489833">
              <a:defRPr sz="2100">
                <a:latin typeface="Trebuchet MS" pitchFamily="34" charset="0"/>
              </a:defRPr>
            </a:lvl2pPr>
            <a:lvl3pPr marL="1763397" indent="-489833">
              <a:defRPr sz="2100">
                <a:latin typeface="Trebuchet MS" pitchFamily="34" charset="0"/>
              </a:defRPr>
            </a:lvl3pPr>
            <a:lvl4pPr marL="2302214" indent="-538817">
              <a:defRPr sz="2100">
                <a:latin typeface="Trebuchet MS" pitchFamily="34" charset="0"/>
              </a:defRPr>
            </a:lvl4pPr>
            <a:lvl5pPr marL="2694080" indent="-391866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135" name="Text Placeholder 5"/>
          <p:cNvSpPr>
            <a:spLocks noGrp="1"/>
          </p:cNvSpPr>
          <p:nvPr>
            <p:ph type="body" sz="quarter" idx="155" hasCustomPrompt="1"/>
          </p:nvPr>
        </p:nvSpPr>
        <p:spPr>
          <a:xfrm>
            <a:off x="17807726" y="12283019"/>
            <a:ext cx="8274926" cy="589166"/>
          </a:xfrm>
          <a:prstGeom prst="rect">
            <a:avLst/>
          </a:prstGeom>
          <a:noFill/>
        </p:spPr>
        <p:txBody>
          <a:bodyPr wrap="square" lIns="78374" tIns="78374" rIns="78374" bIns="78374" anchor="ctr" anchorCtr="0">
            <a:spAutoFit/>
          </a:bodyPr>
          <a:lstStyle>
            <a:lvl1pPr marL="0" indent="0" algn="ctr">
              <a:buNone/>
              <a:defRPr sz="2800" b="1" u="sng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(click to edit)  RESULTS</a:t>
            </a:r>
            <a:endParaRPr lang="en-US" dirty="0"/>
          </a:p>
        </p:txBody>
      </p:sp>
      <p:sp>
        <p:nvSpPr>
          <p:cNvPr id="136" name="Text Placeholder 3"/>
          <p:cNvSpPr>
            <a:spLocks noGrp="1"/>
          </p:cNvSpPr>
          <p:nvPr>
            <p:ph type="body" sz="quarter" idx="156" hasCustomPrompt="1"/>
          </p:nvPr>
        </p:nvSpPr>
        <p:spPr>
          <a:xfrm>
            <a:off x="26462419" y="12872186"/>
            <a:ext cx="8274926" cy="461665"/>
          </a:xfrm>
          <a:prstGeom prst="rect">
            <a:avLst/>
          </a:prstGeom>
        </p:spPr>
        <p:txBody>
          <a:bodyPr wrap="square" lIns="91440" tIns="91440" rIns="91440" bIns="91440">
            <a:spAutoFit/>
          </a:bodyPr>
          <a:lstStyle>
            <a:lvl1pPr marL="0" indent="0">
              <a:buNone/>
              <a:defRPr sz="1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273565" indent="-489833">
              <a:defRPr sz="2100">
                <a:latin typeface="Trebuchet MS" pitchFamily="34" charset="0"/>
              </a:defRPr>
            </a:lvl2pPr>
            <a:lvl3pPr marL="1763397" indent="-489833">
              <a:defRPr sz="2100">
                <a:latin typeface="Trebuchet MS" pitchFamily="34" charset="0"/>
              </a:defRPr>
            </a:lvl3pPr>
            <a:lvl4pPr marL="2302214" indent="-538817">
              <a:defRPr sz="2100">
                <a:latin typeface="Trebuchet MS" pitchFamily="34" charset="0"/>
              </a:defRPr>
            </a:lvl4pPr>
            <a:lvl5pPr marL="2694080" indent="-391866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137" name="Text Placeholder 5"/>
          <p:cNvSpPr>
            <a:spLocks noGrp="1"/>
          </p:cNvSpPr>
          <p:nvPr>
            <p:ph type="body" sz="quarter" idx="157" hasCustomPrompt="1"/>
          </p:nvPr>
        </p:nvSpPr>
        <p:spPr>
          <a:xfrm>
            <a:off x="26462419" y="12283019"/>
            <a:ext cx="8274926" cy="589166"/>
          </a:xfrm>
          <a:prstGeom prst="rect">
            <a:avLst/>
          </a:prstGeom>
          <a:noFill/>
        </p:spPr>
        <p:txBody>
          <a:bodyPr wrap="square" lIns="78374" tIns="78374" rIns="78374" bIns="78374" anchor="ctr" anchorCtr="0">
            <a:spAutoFit/>
          </a:bodyPr>
          <a:lstStyle>
            <a:lvl1pPr marL="0" indent="0" algn="ctr">
              <a:buNone/>
              <a:defRPr sz="2800" b="1" u="sng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(click to edit)  RESULTS</a:t>
            </a:r>
            <a:endParaRPr lang="en-US" dirty="0"/>
          </a:p>
        </p:txBody>
      </p:sp>
      <p:sp>
        <p:nvSpPr>
          <p:cNvPr id="138" name="Text Placeholder 3"/>
          <p:cNvSpPr>
            <a:spLocks noGrp="1"/>
          </p:cNvSpPr>
          <p:nvPr>
            <p:ph type="body" sz="quarter" idx="158" hasCustomPrompt="1"/>
          </p:nvPr>
        </p:nvSpPr>
        <p:spPr>
          <a:xfrm>
            <a:off x="9153032" y="12872186"/>
            <a:ext cx="8274926" cy="461665"/>
          </a:xfrm>
          <a:prstGeom prst="rect">
            <a:avLst/>
          </a:prstGeom>
        </p:spPr>
        <p:txBody>
          <a:bodyPr wrap="square" lIns="91440" tIns="91440" rIns="91440" bIns="91440">
            <a:spAutoFit/>
          </a:bodyPr>
          <a:lstStyle>
            <a:lvl1pPr marL="0" indent="0">
              <a:buNone/>
              <a:defRPr sz="1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273565" indent="-489833">
              <a:defRPr sz="2100">
                <a:latin typeface="Trebuchet MS" pitchFamily="34" charset="0"/>
              </a:defRPr>
            </a:lvl2pPr>
            <a:lvl3pPr marL="1763397" indent="-489833">
              <a:defRPr sz="2100">
                <a:latin typeface="Trebuchet MS" pitchFamily="34" charset="0"/>
              </a:defRPr>
            </a:lvl3pPr>
            <a:lvl4pPr marL="2302214" indent="-538817">
              <a:defRPr sz="2100">
                <a:latin typeface="Trebuchet MS" pitchFamily="34" charset="0"/>
              </a:defRPr>
            </a:lvl4pPr>
            <a:lvl5pPr marL="2694080" indent="-391866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139" name="Text Placeholder 5"/>
          <p:cNvSpPr>
            <a:spLocks noGrp="1"/>
          </p:cNvSpPr>
          <p:nvPr>
            <p:ph type="body" sz="quarter" idx="159" hasCustomPrompt="1"/>
          </p:nvPr>
        </p:nvSpPr>
        <p:spPr>
          <a:xfrm>
            <a:off x="9153032" y="12283019"/>
            <a:ext cx="8274926" cy="589166"/>
          </a:xfrm>
          <a:prstGeom prst="rect">
            <a:avLst/>
          </a:prstGeom>
          <a:noFill/>
        </p:spPr>
        <p:txBody>
          <a:bodyPr wrap="square" lIns="78374" tIns="78374" rIns="78374" bIns="78374" anchor="ctr" anchorCtr="0">
            <a:spAutoFit/>
          </a:bodyPr>
          <a:lstStyle>
            <a:lvl1pPr marL="0" indent="0" algn="ctr">
              <a:buNone/>
              <a:defRPr sz="2800" b="1" u="sng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(click to edit)  RESULTS</a:t>
            </a:r>
            <a:endParaRPr lang="en-US" dirty="0"/>
          </a:p>
        </p:txBody>
      </p:sp>
      <p:sp>
        <p:nvSpPr>
          <p:cNvPr id="32" name="Text Placeholder 76"/>
          <p:cNvSpPr>
            <a:spLocks noGrp="1"/>
          </p:cNvSpPr>
          <p:nvPr>
            <p:ph type="body" sz="quarter" idx="161" hasCustomPrompt="1"/>
          </p:nvPr>
        </p:nvSpPr>
        <p:spPr>
          <a:xfrm>
            <a:off x="5225143" y="1731848"/>
            <a:ext cx="33440914" cy="96398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FontTx/>
              <a:buNone/>
              <a:defRPr sz="4800" b="1">
                <a:solidFill>
                  <a:schemeClr val="tx1"/>
                </a:solidFill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authors</a:t>
            </a:r>
            <a:endParaRPr lang="en-US" dirty="0"/>
          </a:p>
        </p:txBody>
      </p:sp>
      <p:sp>
        <p:nvSpPr>
          <p:cNvPr id="33" name="Text Placeholder 76"/>
          <p:cNvSpPr>
            <a:spLocks noGrp="1"/>
          </p:cNvSpPr>
          <p:nvPr>
            <p:ph type="body" sz="quarter" idx="195" hasCustomPrompt="1"/>
          </p:nvPr>
        </p:nvSpPr>
        <p:spPr>
          <a:xfrm>
            <a:off x="5225143" y="2484528"/>
            <a:ext cx="33440914" cy="63455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FontTx/>
              <a:buNone/>
              <a:defRPr sz="3600">
                <a:solidFill>
                  <a:schemeClr val="tx1"/>
                </a:solidFill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affiliations</a:t>
            </a:r>
            <a:endParaRPr lang="en-US" dirty="0"/>
          </a:p>
        </p:txBody>
      </p:sp>
      <p:sp>
        <p:nvSpPr>
          <p:cNvPr id="34" name="Text Placeholder 76"/>
          <p:cNvSpPr>
            <a:spLocks noGrp="1"/>
          </p:cNvSpPr>
          <p:nvPr>
            <p:ph type="body" sz="quarter" idx="196" hasCustomPrompt="1"/>
          </p:nvPr>
        </p:nvSpPr>
        <p:spPr>
          <a:xfrm>
            <a:off x="5225143" y="267219"/>
            <a:ext cx="33440914" cy="1284696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FontTx/>
              <a:buNone/>
              <a:defRPr sz="8000" b="1">
                <a:solidFill>
                  <a:schemeClr val="bg1"/>
                </a:solidFill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title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4.wmf"/><Relationship Id="rId7" Type="http://schemas.openxmlformats.org/officeDocument/2006/relationships/image" Target="../media/image5.wmf"/><Relationship Id="rId1" Type="http://schemas.openxmlformats.org/officeDocument/2006/relationships/slideLayout" Target="../slideLayouts/slideLayout2.xml"/><Relationship Id="rId2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ounded Rectangle 40"/>
          <p:cNvSpPr/>
          <p:nvPr userDrawn="1"/>
        </p:nvSpPr>
        <p:spPr>
          <a:xfrm>
            <a:off x="421094" y="3494314"/>
            <a:ext cx="8315712" cy="16932299"/>
          </a:xfrm>
          <a:prstGeom prst="roundRect">
            <a:avLst>
              <a:gd name="adj" fmla="val 1956"/>
            </a:avLst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2" name="Rounded Rectangle 41"/>
          <p:cNvSpPr/>
          <p:nvPr userDrawn="1"/>
        </p:nvSpPr>
        <p:spPr>
          <a:xfrm>
            <a:off x="9140971" y="3494314"/>
            <a:ext cx="8315712" cy="16932299"/>
          </a:xfrm>
          <a:prstGeom prst="roundRect">
            <a:avLst>
              <a:gd name="adj" fmla="val 1956"/>
            </a:avLst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3" name="Rounded Rectangle 42"/>
          <p:cNvSpPr/>
          <p:nvPr userDrawn="1"/>
        </p:nvSpPr>
        <p:spPr>
          <a:xfrm>
            <a:off x="17787744" y="3494314"/>
            <a:ext cx="8315712" cy="16932299"/>
          </a:xfrm>
          <a:prstGeom prst="roundRect">
            <a:avLst>
              <a:gd name="adj" fmla="val 1956"/>
            </a:avLst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4" name="Rounded Rectangle 43"/>
          <p:cNvSpPr/>
          <p:nvPr userDrawn="1"/>
        </p:nvSpPr>
        <p:spPr>
          <a:xfrm>
            <a:off x="26508724" y="3494314"/>
            <a:ext cx="8315712" cy="16932299"/>
          </a:xfrm>
          <a:prstGeom prst="roundRect">
            <a:avLst>
              <a:gd name="adj" fmla="val 1956"/>
            </a:avLst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Rounded Rectangle 44"/>
          <p:cNvSpPr/>
          <p:nvPr userDrawn="1"/>
        </p:nvSpPr>
        <p:spPr>
          <a:xfrm>
            <a:off x="35164374" y="3494314"/>
            <a:ext cx="8315712" cy="16932299"/>
          </a:xfrm>
          <a:prstGeom prst="roundRect">
            <a:avLst>
              <a:gd name="adj" fmla="val 1956"/>
            </a:avLst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8" name="Group 77"/>
          <p:cNvGrpSpPr/>
          <p:nvPr userDrawn="1"/>
        </p:nvGrpSpPr>
        <p:grpSpPr>
          <a:xfrm>
            <a:off x="-14192" y="1382"/>
            <a:ext cx="43905392" cy="2959437"/>
            <a:chOff x="-14192" y="1382"/>
            <a:chExt cx="27451941" cy="4572641"/>
          </a:xfrm>
        </p:grpSpPr>
        <p:sp>
          <p:nvSpPr>
            <p:cNvPr id="79" name="Rectangle 16"/>
            <p:cNvSpPr/>
            <p:nvPr userDrawn="1"/>
          </p:nvSpPr>
          <p:spPr>
            <a:xfrm>
              <a:off x="4001" y="707797"/>
              <a:ext cx="27429212" cy="3866226"/>
            </a:xfrm>
            <a:custGeom>
              <a:avLst/>
              <a:gdLst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0 w 43891200"/>
                <a:gd name="connsiteY3" fmla="*/ 7027483 h 7027483"/>
                <a:gd name="connsiteX4" fmla="*/ 0 w 43891200"/>
                <a:gd name="connsiteY4" fmla="*/ 0 h 702748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21617527 w 43891200"/>
                <a:gd name="connsiteY3" fmla="*/ 6999261 h 7027483"/>
                <a:gd name="connsiteX4" fmla="*/ 0 w 43891200"/>
                <a:gd name="connsiteY4" fmla="*/ 7027483 h 7027483"/>
                <a:gd name="connsiteX5" fmla="*/ 0 w 43891200"/>
                <a:gd name="connsiteY5" fmla="*/ 0 h 702748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21448200 w 43891200"/>
                <a:gd name="connsiteY3" fmla="*/ 3838305 h 7027483"/>
                <a:gd name="connsiteX4" fmla="*/ 0 w 43891200"/>
                <a:gd name="connsiteY4" fmla="*/ 7027483 h 7027483"/>
                <a:gd name="connsiteX5" fmla="*/ 0 w 43891200"/>
                <a:gd name="connsiteY5" fmla="*/ 0 h 702748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21448200 w 43891200"/>
                <a:gd name="connsiteY3" fmla="*/ 3838305 h 7027483"/>
                <a:gd name="connsiteX4" fmla="*/ 28221 w 43891200"/>
                <a:gd name="connsiteY4" fmla="*/ 6688809 h 7027483"/>
                <a:gd name="connsiteX5" fmla="*/ 0 w 43891200"/>
                <a:gd name="connsiteY5" fmla="*/ 0 h 7027483"/>
                <a:gd name="connsiteX0" fmla="*/ 0 w 43891200"/>
                <a:gd name="connsiteY0" fmla="*/ 0 h 7100503"/>
                <a:gd name="connsiteX1" fmla="*/ 43891200 w 43891200"/>
                <a:gd name="connsiteY1" fmla="*/ 0 h 7100503"/>
                <a:gd name="connsiteX2" fmla="*/ 43891200 w 43891200"/>
                <a:gd name="connsiteY2" fmla="*/ 7027483 h 7100503"/>
                <a:gd name="connsiteX3" fmla="*/ 21448200 w 43891200"/>
                <a:gd name="connsiteY3" fmla="*/ 3838305 h 7100503"/>
                <a:gd name="connsiteX4" fmla="*/ 28221 w 43891200"/>
                <a:gd name="connsiteY4" fmla="*/ 6688809 h 7100503"/>
                <a:gd name="connsiteX5" fmla="*/ 0 w 43891200"/>
                <a:gd name="connsiteY5" fmla="*/ 0 h 7100503"/>
                <a:gd name="connsiteX0" fmla="*/ 0 w 43891200"/>
                <a:gd name="connsiteY0" fmla="*/ 0 h 7100503"/>
                <a:gd name="connsiteX1" fmla="*/ 43891200 w 43891200"/>
                <a:gd name="connsiteY1" fmla="*/ 0 h 7100503"/>
                <a:gd name="connsiteX2" fmla="*/ 43891200 w 43891200"/>
                <a:gd name="connsiteY2" fmla="*/ 7027483 h 7100503"/>
                <a:gd name="connsiteX3" fmla="*/ 21448200 w 43891200"/>
                <a:gd name="connsiteY3" fmla="*/ 3838305 h 7100503"/>
                <a:gd name="connsiteX4" fmla="*/ 28221 w 43891200"/>
                <a:gd name="connsiteY4" fmla="*/ 6688809 h 7100503"/>
                <a:gd name="connsiteX5" fmla="*/ 0 w 43891200"/>
                <a:gd name="connsiteY5" fmla="*/ 0 h 710050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21448200 w 43891200"/>
                <a:gd name="connsiteY3" fmla="*/ 3838305 h 7027483"/>
                <a:gd name="connsiteX4" fmla="*/ 28221 w 43891200"/>
                <a:gd name="connsiteY4" fmla="*/ 6688809 h 7027483"/>
                <a:gd name="connsiteX5" fmla="*/ 0 w 43891200"/>
                <a:gd name="connsiteY5" fmla="*/ 0 h 702748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21448200 w 43891200"/>
                <a:gd name="connsiteY3" fmla="*/ 3838305 h 7027483"/>
                <a:gd name="connsiteX4" fmla="*/ 28221 w 43891200"/>
                <a:gd name="connsiteY4" fmla="*/ 6688809 h 7027483"/>
                <a:gd name="connsiteX5" fmla="*/ 0 w 43891200"/>
                <a:gd name="connsiteY5" fmla="*/ 0 h 702748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21448200 w 43891200"/>
                <a:gd name="connsiteY3" fmla="*/ 3838305 h 7027483"/>
                <a:gd name="connsiteX4" fmla="*/ 28221 w 43891200"/>
                <a:gd name="connsiteY4" fmla="*/ 6688809 h 7027483"/>
                <a:gd name="connsiteX5" fmla="*/ 0 w 43891200"/>
                <a:gd name="connsiteY5" fmla="*/ 0 h 702748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21448200 w 43891200"/>
                <a:gd name="connsiteY3" fmla="*/ 3838305 h 7027483"/>
                <a:gd name="connsiteX4" fmla="*/ 84664 w 43891200"/>
                <a:gd name="connsiteY4" fmla="*/ 5531673 h 7027483"/>
                <a:gd name="connsiteX5" fmla="*/ 0 w 43891200"/>
                <a:gd name="connsiteY5" fmla="*/ 0 h 702748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21532864 w 43891200"/>
                <a:gd name="connsiteY3" fmla="*/ 3330294 h 7027483"/>
                <a:gd name="connsiteX4" fmla="*/ 84664 w 43891200"/>
                <a:gd name="connsiteY4" fmla="*/ 5531673 h 7027483"/>
                <a:gd name="connsiteX5" fmla="*/ 0 w 43891200"/>
                <a:gd name="connsiteY5" fmla="*/ 0 h 702748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21589306 w 43891200"/>
                <a:gd name="connsiteY3" fmla="*/ 3104512 h 7027483"/>
                <a:gd name="connsiteX4" fmla="*/ 84664 w 43891200"/>
                <a:gd name="connsiteY4" fmla="*/ 5531673 h 7027483"/>
                <a:gd name="connsiteX5" fmla="*/ 0 w 43891200"/>
                <a:gd name="connsiteY5" fmla="*/ 0 h 702748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21589306 w 43891200"/>
                <a:gd name="connsiteY3" fmla="*/ 3104512 h 7027483"/>
                <a:gd name="connsiteX4" fmla="*/ 84664 w 43891200"/>
                <a:gd name="connsiteY4" fmla="*/ 5531673 h 7027483"/>
                <a:gd name="connsiteX5" fmla="*/ 0 w 43891200"/>
                <a:gd name="connsiteY5" fmla="*/ 0 h 7027483"/>
                <a:gd name="connsiteX0" fmla="*/ 0 w 43891200"/>
                <a:gd name="connsiteY0" fmla="*/ 0 h 7272584"/>
                <a:gd name="connsiteX1" fmla="*/ 43891200 w 43891200"/>
                <a:gd name="connsiteY1" fmla="*/ 0 h 7272584"/>
                <a:gd name="connsiteX2" fmla="*/ 43891200 w 43891200"/>
                <a:gd name="connsiteY2" fmla="*/ 7027483 h 7272584"/>
                <a:gd name="connsiteX3" fmla="*/ 37534349 w 43891200"/>
                <a:gd name="connsiteY3" fmla="*/ 5432466 h 7272584"/>
                <a:gd name="connsiteX4" fmla="*/ 21589306 w 43891200"/>
                <a:gd name="connsiteY4" fmla="*/ 3104512 h 7272584"/>
                <a:gd name="connsiteX5" fmla="*/ 84664 w 43891200"/>
                <a:gd name="connsiteY5" fmla="*/ 5531673 h 7272584"/>
                <a:gd name="connsiteX6" fmla="*/ 0 w 43891200"/>
                <a:gd name="connsiteY6" fmla="*/ 0 h 7272584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37534349 w 43891200"/>
                <a:gd name="connsiteY3" fmla="*/ 5432466 h 7027483"/>
                <a:gd name="connsiteX4" fmla="*/ 21589306 w 43891200"/>
                <a:gd name="connsiteY4" fmla="*/ 3104512 h 7027483"/>
                <a:gd name="connsiteX5" fmla="*/ 84664 w 43891200"/>
                <a:gd name="connsiteY5" fmla="*/ 5531673 h 7027483"/>
                <a:gd name="connsiteX6" fmla="*/ 0 w 43891200"/>
                <a:gd name="connsiteY6" fmla="*/ 0 h 702748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37534347 w 43891200"/>
                <a:gd name="connsiteY3" fmla="*/ 5179307 h 7027483"/>
                <a:gd name="connsiteX4" fmla="*/ 21589306 w 43891200"/>
                <a:gd name="connsiteY4" fmla="*/ 3104512 h 7027483"/>
                <a:gd name="connsiteX5" fmla="*/ 84664 w 43891200"/>
                <a:gd name="connsiteY5" fmla="*/ 5531673 h 7027483"/>
                <a:gd name="connsiteX6" fmla="*/ 0 w 43891200"/>
                <a:gd name="connsiteY6" fmla="*/ 0 h 702748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37534347 w 43891200"/>
                <a:gd name="connsiteY3" fmla="*/ 5179307 h 7027483"/>
                <a:gd name="connsiteX4" fmla="*/ 21589306 w 43891200"/>
                <a:gd name="connsiteY4" fmla="*/ 3104512 h 7027483"/>
                <a:gd name="connsiteX5" fmla="*/ 84664 w 43891200"/>
                <a:gd name="connsiteY5" fmla="*/ 5531673 h 7027483"/>
                <a:gd name="connsiteX6" fmla="*/ 0 w 43891200"/>
                <a:gd name="connsiteY6" fmla="*/ 0 h 702748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37534347 w 43891200"/>
                <a:gd name="connsiteY3" fmla="*/ 5179307 h 7027483"/>
                <a:gd name="connsiteX4" fmla="*/ 21589306 w 43891200"/>
                <a:gd name="connsiteY4" fmla="*/ 3104512 h 7027483"/>
                <a:gd name="connsiteX5" fmla="*/ 84664 w 43891200"/>
                <a:gd name="connsiteY5" fmla="*/ 5531673 h 7027483"/>
                <a:gd name="connsiteX6" fmla="*/ 0 w 43891200"/>
                <a:gd name="connsiteY6" fmla="*/ 0 h 702748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37534347 w 43891200"/>
                <a:gd name="connsiteY3" fmla="*/ 5179307 h 7027483"/>
                <a:gd name="connsiteX4" fmla="*/ 21589306 w 43891200"/>
                <a:gd name="connsiteY4" fmla="*/ 3104512 h 7027483"/>
                <a:gd name="connsiteX5" fmla="*/ 84664 w 43891200"/>
                <a:gd name="connsiteY5" fmla="*/ 5531673 h 7027483"/>
                <a:gd name="connsiteX6" fmla="*/ 0 w 43891200"/>
                <a:gd name="connsiteY6" fmla="*/ 0 h 702748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37534347 w 43891200"/>
                <a:gd name="connsiteY3" fmla="*/ 5179307 h 7027483"/>
                <a:gd name="connsiteX4" fmla="*/ 21589306 w 43891200"/>
                <a:gd name="connsiteY4" fmla="*/ 3104512 h 7027483"/>
                <a:gd name="connsiteX5" fmla="*/ 84664 w 43891200"/>
                <a:gd name="connsiteY5" fmla="*/ 5531673 h 7027483"/>
                <a:gd name="connsiteX6" fmla="*/ 0 w 43891200"/>
                <a:gd name="connsiteY6" fmla="*/ 0 h 702748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37534347 w 43891200"/>
                <a:gd name="connsiteY3" fmla="*/ 5179307 h 7027483"/>
                <a:gd name="connsiteX4" fmla="*/ 21589306 w 43891200"/>
                <a:gd name="connsiteY4" fmla="*/ 3104512 h 7027483"/>
                <a:gd name="connsiteX5" fmla="*/ 84664 w 43891200"/>
                <a:gd name="connsiteY5" fmla="*/ 5531673 h 7027483"/>
                <a:gd name="connsiteX6" fmla="*/ 0 w 43891200"/>
                <a:gd name="connsiteY6" fmla="*/ 0 h 702748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37534347 w 43891200"/>
                <a:gd name="connsiteY3" fmla="*/ 5179307 h 7027483"/>
                <a:gd name="connsiteX4" fmla="*/ 21423313 w 43891200"/>
                <a:gd name="connsiteY4" fmla="*/ 3012175 h 7027483"/>
                <a:gd name="connsiteX5" fmla="*/ 84664 w 43891200"/>
                <a:gd name="connsiteY5" fmla="*/ 5531673 h 7027483"/>
                <a:gd name="connsiteX6" fmla="*/ 0 w 43891200"/>
                <a:gd name="connsiteY6" fmla="*/ 0 h 7027483"/>
                <a:gd name="connsiteX0" fmla="*/ 0 w 43891200"/>
                <a:gd name="connsiteY0" fmla="*/ 0 h 6029592"/>
                <a:gd name="connsiteX1" fmla="*/ 43891200 w 43891200"/>
                <a:gd name="connsiteY1" fmla="*/ 0 h 6029592"/>
                <a:gd name="connsiteX2" fmla="*/ 43852760 w 43891200"/>
                <a:gd name="connsiteY2" fmla="*/ 6029592 h 6029592"/>
                <a:gd name="connsiteX3" fmla="*/ 37534347 w 43891200"/>
                <a:gd name="connsiteY3" fmla="*/ 5179307 h 6029592"/>
                <a:gd name="connsiteX4" fmla="*/ 21423313 w 43891200"/>
                <a:gd name="connsiteY4" fmla="*/ 3012175 h 6029592"/>
                <a:gd name="connsiteX5" fmla="*/ 84664 w 43891200"/>
                <a:gd name="connsiteY5" fmla="*/ 5531673 h 6029592"/>
                <a:gd name="connsiteX6" fmla="*/ 0 w 43891200"/>
                <a:gd name="connsiteY6" fmla="*/ 0 h 6029592"/>
                <a:gd name="connsiteX0" fmla="*/ 0 w 43891200"/>
                <a:gd name="connsiteY0" fmla="*/ 0 h 6029592"/>
                <a:gd name="connsiteX1" fmla="*/ 43891200 w 43891200"/>
                <a:gd name="connsiteY1" fmla="*/ 0 h 6029592"/>
                <a:gd name="connsiteX2" fmla="*/ 43852760 w 43891200"/>
                <a:gd name="connsiteY2" fmla="*/ 6029592 h 6029592"/>
                <a:gd name="connsiteX3" fmla="*/ 36342689 w 43891200"/>
                <a:gd name="connsiteY3" fmla="*/ 4466527 h 6029592"/>
                <a:gd name="connsiteX4" fmla="*/ 21423313 w 43891200"/>
                <a:gd name="connsiteY4" fmla="*/ 3012175 h 6029592"/>
                <a:gd name="connsiteX5" fmla="*/ 84664 w 43891200"/>
                <a:gd name="connsiteY5" fmla="*/ 5531673 h 6029592"/>
                <a:gd name="connsiteX6" fmla="*/ 0 w 43891200"/>
                <a:gd name="connsiteY6" fmla="*/ 0 h 6029592"/>
                <a:gd name="connsiteX0" fmla="*/ 0 w 43891200"/>
                <a:gd name="connsiteY0" fmla="*/ 0 h 6079664"/>
                <a:gd name="connsiteX1" fmla="*/ 43891200 w 43891200"/>
                <a:gd name="connsiteY1" fmla="*/ 0 h 6079664"/>
                <a:gd name="connsiteX2" fmla="*/ 43852760 w 43891200"/>
                <a:gd name="connsiteY2" fmla="*/ 6029592 h 6079664"/>
                <a:gd name="connsiteX3" fmla="*/ 21423313 w 43891200"/>
                <a:gd name="connsiteY3" fmla="*/ 3012175 h 6079664"/>
                <a:gd name="connsiteX4" fmla="*/ 84664 w 43891200"/>
                <a:gd name="connsiteY4" fmla="*/ 5531673 h 6079664"/>
                <a:gd name="connsiteX5" fmla="*/ 0 w 43891200"/>
                <a:gd name="connsiteY5" fmla="*/ 0 h 6079664"/>
                <a:gd name="connsiteX0" fmla="*/ 0 w 43891200"/>
                <a:gd name="connsiteY0" fmla="*/ 0 h 6029592"/>
                <a:gd name="connsiteX1" fmla="*/ 43891200 w 43891200"/>
                <a:gd name="connsiteY1" fmla="*/ 0 h 6029592"/>
                <a:gd name="connsiteX2" fmla="*/ 43852760 w 43891200"/>
                <a:gd name="connsiteY2" fmla="*/ 6029592 h 6029592"/>
                <a:gd name="connsiteX3" fmla="*/ 21423313 w 43891200"/>
                <a:gd name="connsiteY3" fmla="*/ 3012175 h 6029592"/>
                <a:gd name="connsiteX4" fmla="*/ 84664 w 43891200"/>
                <a:gd name="connsiteY4" fmla="*/ 5531673 h 6029592"/>
                <a:gd name="connsiteX5" fmla="*/ 0 w 43891200"/>
                <a:gd name="connsiteY5" fmla="*/ 0 h 6029592"/>
                <a:gd name="connsiteX0" fmla="*/ 0 w 43891200"/>
                <a:gd name="connsiteY0" fmla="*/ 0 h 6029592"/>
                <a:gd name="connsiteX1" fmla="*/ 43891200 w 43891200"/>
                <a:gd name="connsiteY1" fmla="*/ 0 h 6029592"/>
                <a:gd name="connsiteX2" fmla="*/ 43852760 w 43891200"/>
                <a:gd name="connsiteY2" fmla="*/ 6029592 h 6029592"/>
                <a:gd name="connsiteX3" fmla="*/ 21423313 w 43891200"/>
                <a:gd name="connsiteY3" fmla="*/ 3012175 h 6029592"/>
                <a:gd name="connsiteX4" fmla="*/ 84664 w 43891200"/>
                <a:gd name="connsiteY4" fmla="*/ 5531673 h 6029592"/>
                <a:gd name="connsiteX5" fmla="*/ 0 w 43891200"/>
                <a:gd name="connsiteY5" fmla="*/ 0 h 6029592"/>
                <a:gd name="connsiteX0" fmla="*/ 0 w 43891200"/>
                <a:gd name="connsiteY0" fmla="*/ 0 h 5887037"/>
                <a:gd name="connsiteX1" fmla="*/ 43891200 w 43891200"/>
                <a:gd name="connsiteY1" fmla="*/ 0 h 5887037"/>
                <a:gd name="connsiteX2" fmla="*/ 43814321 w 43891200"/>
                <a:gd name="connsiteY2" fmla="*/ 5887037 h 5887037"/>
                <a:gd name="connsiteX3" fmla="*/ 21423313 w 43891200"/>
                <a:gd name="connsiteY3" fmla="*/ 3012175 h 5887037"/>
                <a:gd name="connsiteX4" fmla="*/ 84664 w 43891200"/>
                <a:gd name="connsiteY4" fmla="*/ 5531673 h 5887037"/>
                <a:gd name="connsiteX5" fmla="*/ 0 w 43891200"/>
                <a:gd name="connsiteY5" fmla="*/ 0 h 5887037"/>
                <a:gd name="connsiteX0" fmla="*/ 0 w 43891200"/>
                <a:gd name="connsiteY0" fmla="*/ 0 h 5745966"/>
                <a:gd name="connsiteX1" fmla="*/ 43891200 w 43891200"/>
                <a:gd name="connsiteY1" fmla="*/ 0 h 5745966"/>
                <a:gd name="connsiteX2" fmla="*/ 43814319 w 43891200"/>
                <a:gd name="connsiteY2" fmla="*/ 5745966 h 5745966"/>
                <a:gd name="connsiteX3" fmla="*/ 21423313 w 43891200"/>
                <a:gd name="connsiteY3" fmla="*/ 3012175 h 5745966"/>
                <a:gd name="connsiteX4" fmla="*/ 84664 w 43891200"/>
                <a:gd name="connsiteY4" fmla="*/ 5531673 h 5745966"/>
                <a:gd name="connsiteX5" fmla="*/ 0 w 43891200"/>
                <a:gd name="connsiteY5" fmla="*/ 0 h 5745966"/>
                <a:gd name="connsiteX0" fmla="*/ 0 w 43891200"/>
                <a:gd name="connsiteY0" fmla="*/ 0 h 5774180"/>
                <a:gd name="connsiteX1" fmla="*/ 43891200 w 43891200"/>
                <a:gd name="connsiteY1" fmla="*/ 0 h 5774180"/>
                <a:gd name="connsiteX2" fmla="*/ 43814319 w 43891200"/>
                <a:gd name="connsiteY2" fmla="*/ 5774180 h 5774180"/>
                <a:gd name="connsiteX3" fmla="*/ 21423313 w 43891200"/>
                <a:gd name="connsiteY3" fmla="*/ 3012175 h 5774180"/>
                <a:gd name="connsiteX4" fmla="*/ 84664 w 43891200"/>
                <a:gd name="connsiteY4" fmla="*/ 5531673 h 5774180"/>
                <a:gd name="connsiteX5" fmla="*/ 0 w 43891200"/>
                <a:gd name="connsiteY5" fmla="*/ 0 h 5774180"/>
                <a:gd name="connsiteX0" fmla="*/ 6633 w 43897833"/>
                <a:gd name="connsiteY0" fmla="*/ 0 h 5774180"/>
                <a:gd name="connsiteX1" fmla="*/ 43897833 w 43897833"/>
                <a:gd name="connsiteY1" fmla="*/ 0 h 5774180"/>
                <a:gd name="connsiteX2" fmla="*/ 43820952 w 43897833"/>
                <a:gd name="connsiteY2" fmla="*/ 5774180 h 5774180"/>
                <a:gd name="connsiteX3" fmla="*/ 21429946 w 43897833"/>
                <a:gd name="connsiteY3" fmla="*/ 3012175 h 5774180"/>
                <a:gd name="connsiteX4" fmla="*/ 0 w 43897833"/>
                <a:gd name="connsiteY4" fmla="*/ 5757386 h 5774180"/>
                <a:gd name="connsiteX5" fmla="*/ 6633 w 43897833"/>
                <a:gd name="connsiteY5" fmla="*/ 0 h 5774180"/>
                <a:gd name="connsiteX0" fmla="*/ 6633 w 43897833"/>
                <a:gd name="connsiteY0" fmla="*/ 0 h 5785600"/>
                <a:gd name="connsiteX1" fmla="*/ 43897833 w 43897833"/>
                <a:gd name="connsiteY1" fmla="*/ 0 h 5785600"/>
                <a:gd name="connsiteX2" fmla="*/ 43820952 w 43897833"/>
                <a:gd name="connsiteY2" fmla="*/ 5774180 h 5785600"/>
                <a:gd name="connsiteX3" fmla="*/ 21429946 w 43897833"/>
                <a:gd name="connsiteY3" fmla="*/ 3012175 h 5785600"/>
                <a:gd name="connsiteX4" fmla="*/ 0 w 43897833"/>
                <a:gd name="connsiteY4" fmla="*/ 5785600 h 5785600"/>
                <a:gd name="connsiteX5" fmla="*/ 6633 w 43897833"/>
                <a:gd name="connsiteY5" fmla="*/ 0 h 5785600"/>
                <a:gd name="connsiteX0" fmla="*/ 6633 w 43897833"/>
                <a:gd name="connsiteY0" fmla="*/ 0 h 5785600"/>
                <a:gd name="connsiteX1" fmla="*/ 43897833 w 43897833"/>
                <a:gd name="connsiteY1" fmla="*/ 0 h 5785600"/>
                <a:gd name="connsiteX2" fmla="*/ 43829914 w 43897833"/>
                <a:gd name="connsiteY2" fmla="*/ 5757562 h 5785600"/>
                <a:gd name="connsiteX3" fmla="*/ 21429946 w 43897833"/>
                <a:gd name="connsiteY3" fmla="*/ 3012175 h 5785600"/>
                <a:gd name="connsiteX4" fmla="*/ 0 w 43897833"/>
                <a:gd name="connsiteY4" fmla="*/ 5785600 h 5785600"/>
                <a:gd name="connsiteX5" fmla="*/ 6633 w 43897833"/>
                <a:gd name="connsiteY5" fmla="*/ 0 h 5785600"/>
                <a:gd name="connsiteX0" fmla="*/ 6633 w 43884390"/>
                <a:gd name="connsiteY0" fmla="*/ 4153 h 5789753"/>
                <a:gd name="connsiteX1" fmla="*/ 43884390 w 43884390"/>
                <a:gd name="connsiteY1" fmla="*/ 0 h 5789753"/>
                <a:gd name="connsiteX2" fmla="*/ 43829914 w 43884390"/>
                <a:gd name="connsiteY2" fmla="*/ 5761715 h 5789753"/>
                <a:gd name="connsiteX3" fmla="*/ 21429946 w 43884390"/>
                <a:gd name="connsiteY3" fmla="*/ 3016328 h 5789753"/>
                <a:gd name="connsiteX4" fmla="*/ 0 w 43884390"/>
                <a:gd name="connsiteY4" fmla="*/ 5789753 h 5789753"/>
                <a:gd name="connsiteX5" fmla="*/ 6633 w 43884390"/>
                <a:gd name="connsiteY5" fmla="*/ 4153 h 5789753"/>
                <a:gd name="connsiteX0" fmla="*/ 6633 w 43884392"/>
                <a:gd name="connsiteY0" fmla="*/ 0 h 5785600"/>
                <a:gd name="connsiteX1" fmla="*/ 43884392 w 43884392"/>
                <a:gd name="connsiteY1" fmla="*/ 1 h 5785600"/>
                <a:gd name="connsiteX2" fmla="*/ 43829914 w 43884392"/>
                <a:gd name="connsiteY2" fmla="*/ 5757562 h 5785600"/>
                <a:gd name="connsiteX3" fmla="*/ 21429946 w 43884392"/>
                <a:gd name="connsiteY3" fmla="*/ 3012175 h 5785600"/>
                <a:gd name="connsiteX4" fmla="*/ 0 w 43884392"/>
                <a:gd name="connsiteY4" fmla="*/ 5785600 h 5785600"/>
                <a:gd name="connsiteX5" fmla="*/ 6633 w 43884392"/>
                <a:gd name="connsiteY5" fmla="*/ 0 h 5785600"/>
                <a:gd name="connsiteX0" fmla="*/ 6633 w 43876785"/>
                <a:gd name="connsiteY0" fmla="*/ 7053 h 5792653"/>
                <a:gd name="connsiteX1" fmla="*/ 43876785 w 43876785"/>
                <a:gd name="connsiteY1" fmla="*/ 0 h 5792653"/>
                <a:gd name="connsiteX2" fmla="*/ 43829914 w 43876785"/>
                <a:gd name="connsiteY2" fmla="*/ 5764615 h 5792653"/>
                <a:gd name="connsiteX3" fmla="*/ 21429946 w 43876785"/>
                <a:gd name="connsiteY3" fmla="*/ 3019228 h 5792653"/>
                <a:gd name="connsiteX4" fmla="*/ 0 w 43876785"/>
                <a:gd name="connsiteY4" fmla="*/ 5792653 h 5792653"/>
                <a:gd name="connsiteX5" fmla="*/ 6633 w 43876785"/>
                <a:gd name="connsiteY5" fmla="*/ 7053 h 5792653"/>
                <a:gd name="connsiteX0" fmla="*/ 6633 w 43876785"/>
                <a:gd name="connsiteY0" fmla="*/ 7053 h 5792653"/>
                <a:gd name="connsiteX1" fmla="*/ 43876785 w 43876785"/>
                <a:gd name="connsiteY1" fmla="*/ 0 h 5792653"/>
                <a:gd name="connsiteX2" fmla="*/ 43826108 w 43876785"/>
                <a:gd name="connsiteY2" fmla="*/ 5764615 h 5792653"/>
                <a:gd name="connsiteX3" fmla="*/ 21429946 w 43876785"/>
                <a:gd name="connsiteY3" fmla="*/ 3019228 h 5792653"/>
                <a:gd name="connsiteX4" fmla="*/ 0 w 43876785"/>
                <a:gd name="connsiteY4" fmla="*/ 5792653 h 5792653"/>
                <a:gd name="connsiteX5" fmla="*/ 6633 w 43876785"/>
                <a:gd name="connsiteY5" fmla="*/ 7053 h 5792653"/>
                <a:gd name="connsiteX0" fmla="*/ 6633 w 43876785"/>
                <a:gd name="connsiteY0" fmla="*/ 7053 h 5792653"/>
                <a:gd name="connsiteX1" fmla="*/ 43876785 w 43876785"/>
                <a:gd name="connsiteY1" fmla="*/ 0 h 5792653"/>
                <a:gd name="connsiteX2" fmla="*/ 43826108 w 43876785"/>
                <a:gd name="connsiteY2" fmla="*/ 5764615 h 5792653"/>
                <a:gd name="connsiteX3" fmla="*/ 21852793 w 43876785"/>
                <a:gd name="connsiteY3" fmla="*/ 3019229 h 5792653"/>
                <a:gd name="connsiteX4" fmla="*/ 0 w 43876785"/>
                <a:gd name="connsiteY4" fmla="*/ 5792653 h 5792653"/>
                <a:gd name="connsiteX5" fmla="*/ 6633 w 43876785"/>
                <a:gd name="connsiteY5" fmla="*/ 7053 h 5792653"/>
                <a:gd name="connsiteX0" fmla="*/ 6633 w 43876785"/>
                <a:gd name="connsiteY0" fmla="*/ 7053 h 5792653"/>
                <a:gd name="connsiteX1" fmla="*/ 43876785 w 43876785"/>
                <a:gd name="connsiteY1" fmla="*/ 0 h 5792653"/>
                <a:gd name="connsiteX2" fmla="*/ 43826108 w 43876785"/>
                <a:gd name="connsiteY2" fmla="*/ 5764615 h 5792653"/>
                <a:gd name="connsiteX3" fmla="*/ 21852793 w 43876785"/>
                <a:gd name="connsiteY3" fmla="*/ 3019229 h 5792653"/>
                <a:gd name="connsiteX4" fmla="*/ 0 w 43876785"/>
                <a:gd name="connsiteY4" fmla="*/ 5792653 h 5792653"/>
                <a:gd name="connsiteX5" fmla="*/ 6633 w 43876785"/>
                <a:gd name="connsiteY5" fmla="*/ 7053 h 5792653"/>
                <a:gd name="connsiteX0" fmla="*/ 6633 w 43876785"/>
                <a:gd name="connsiteY0" fmla="*/ 7053 h 5792653"/>
                <a:gd name="connsiteX1" fmla="*/ 43876785 w 43876785"/>
                <a:gd name="connsiteY1" fmla="*/ 0 h 5792653"/>
                <a:gd name="connsiteX2" fmla="*/ 43826108 w 43876785"/>
                <a:gd name="connsiteY2" fmla="*/ 5764615 h 5792653"/>
                <a:gd name="connsiteX3" fmla="*/ 21964377 w 43876785"/>
                <a:gd name="connsiteY3" fmla="*/ 3000419 h 5792653"/>
                <a:gd name="connsiteX4" fmla="*/ 0 w 43876785"/>
                <a:gd name="connsiteY4" fmla="*/ 5792653 h 5792653"/>
                <a:gd name="connsiteX5" fmla="*/ 6633 w 43876785"/>
                <a:gd name="connsiteY5" fmla="*/ 7053 h 5792653"/>
                <a:gd name="connsiteX0" fmla="*/ 6633 w 43876785"/>
                <a:gd name="connsiteY0" fmla="*/ 7053 h 5792653"/>
                <a:gd name="connsiteX1" fmla="*/ 43876785 w 43876785"/>
                <a:gd name="connsiteY1" fmla="*/ 0 h 5792653"/>
                <a:gd name="connsiteX2" fmla="*/ 43826108 w 43876785"/>
                <a:gd name="connsiteY2" fmla="*/ 5764615 h 5792653"/>
                <a:gd name="connsiteX3" fmla="*/ 21944088 w 43876785"/>
                <a:gd name="connsiteY3" fmla="*/ 3000419 h 5792653"/>
                <a:gd name="connsiteX4" fmla="*/ 0 w 43876785"/>
                <a:gd name="connsiteY4" fmla="*/ 5792653 h 5792653"/>
                <a:gd name="connsiteX5" fmla="*/ 6633 w 43876785"/>
                <a:gd name="connsiteY5" fmla="*/ 7053 h 5792653"/>
                <a:gd name="connsiteX0" fmla="*/ 6633 w 43876785"/>
                <a:gd name="connsiteY0" fmla="*/ 7053 h 5792653"/>
                <a:gd name="connsiteX1" fmla="*/ 43876785 w 43876785"/>
                <a:gd name="connsiteY1" fmla="*/ 0 h 5792653"/>
                <a:gd name="connsiteX2" fmla="*/ 43826108 w 43876785"/>
                <a:gd name="connsiteY2" fmla="*/ 5764615 h 5792653"/>
                <a:gd name="connsiteX3" fmla="*/ 21923799 w 43876785"/>
                <a:gd name="connsiteY3" fmla="*/ 3009824 h 5792653"/>
                <a:gd name="connsiteX4" fmla="*/ 0 w 43876785"/>
                <a:gd name="connsiteY4" fmla="*/ 5792653 h 5792653"/>
                <a:gd name="connsiteX5" fmla="*/ 6633 w 43876785"/>
                <a:gd name="connsiteY5" fmla="*/ 7053 h 5792653"/>
                <a:gd name="connsiteX0" fmla="*/ 6633 w 43876785"/>
                <a:gd name="connsiteY0" fmla="*/ 7053 h 5792653"/>
                <a:gd name="connsiteX1" fmla="*/ 43876785 w 43876785"/>
                <a:gd name="connsiteY1" fmla="*/ 0 h 5792653"/>
                <a:gd name="connsiteX2" fmla="*/ 43826108 w 43876785"/>
                <a:gd name="connsiteY2" fmla="*/ 5764615 h 5792653"/>
                <a:gd name="connsiteX3" fmla="*/ 21923799 w 43876785"/>
                <a:gd name="connsiteY3" fmla="*/ 3009824 h 5792653"/>
                <a:gd name="connsiteX4" fmla="*/ 0 w 43876785"/>
                <a:gd name="connsiteY4" fmla="*/ 5792653 h 5792653"/>
                <a:gd name="connsiteX5" fmla="*/ 6633 w 43876785"/>
                <a:gd name="connsiteY5" fmla="*/ 7053 h 5792653"/>
                <a:gd name="connsiteX0" fmla="*/ 6633 w 43876785"/>
                <a:gd name="connsiteY0" fmla="*/ 7053 h 5792653"/>
                <a:gd name="connsiteX1" fmla="*/ 43876785 w 43876785"/>
                <a:gd name="connsiteY1" fmla="*/ 0 h 5792653"/>
                <a:gd name="connsiteX2" fmla="*/ 43826108 w 43876785"/>
                <a:gd name="connsiteY2" fmla="*/ 5764615 h 5792653"/>
                <a:gd name="connsiteX3" fmla="*/ 21923799 w 43876785"/>
                <a:gd name="connsiteY3" fmla="*/ 3009824 h 5792653"/>
                <a:gd name="connsiteX4" fmla="*/ 0 w 43876785"/>
                <a:gd name="connsiteY4" fmla="*/ 5792653 h 5792653"/>
                <a:gd name="connsiteX5" fmla="*/ 6633 w 43876785"/>
                <a:gd name="connsiteY5" fmla="*/ 7053 h 5792653"/>
                <a:gd name="connsiteX0" fmla="*/ 6633 w 43876785"/>
                <a:gd name="connsiteY0" fmla="*/ 7053 h 5792653"/>
                <a:gd name="connsiteX1" fmla="*/ 43876785 w 43876785"/>
                <a:gd name="connsiteY1" fmla="*/ 0 h 5792653"/>
                <a:gd name="connsiteX2" fmla="*/ 43826108 w 43876785"/>
                <a:gd name="connsiteY2" fmla="*/ 5764615 h 5792653"/>
                <a:gd name="connsiteX3" fmla="*/ 21923799 w 43876785"/>
                <a:gd name="connsiteY3" fmla="*/ 3009824 h 5792653"/>
                <a:gd name="connsiteX4" fmla="*/ 0 w 43876785"/>
                <a:gd name="connsiteY4" fmla="*/ 5792653 h 5792653"/>
                <a:gd name="connsiteX5" fmla="*/ 6633 w 43876785"/>
                <a:gd name="connsiteY5" fmla="*/ 7053 h 5792653"/>
                <a:gd name="connsiteX0" fmla="*/ 6633 w 43876785"/>
                <a:gd name="connsiteY0" fmla="*/ 7053 h 5792653"/>
                <a:gd name="connsiteX1" fmla="*/ 43876785 w 43876785"/>
                <a:gd name="connsiteY1" fmla="*/ 0 h 5792653"/>
                <a:gd name="connsiteX2" fmla="*/ 43826108 w 43876785"/>
                <a:gd name="connsiteY2" fmla="*/ 5764615 h 5792653"/>
                <a:gd name="connsiteX3" fmla="*/ 21923799 w 43876785"/>
                <a:gd name="connsiteY3" fmla="*/ 3009824 h 5792653"/>
                <a:gd name="connsiteX4" fmla="*/ 0 w 43876785"/>
                <a:gd name="connsiteY4" fmla="*/ 5792653 h 5792653"/>
                <a:gd name="connsiteX5" fmla="*/ 6633 w 43876785"/>
                <a:gd name="connsiteY5" fmla="*/ 7053 h 5792653"/>
                <a:gd name="connsiteX0" fmla="*/ 6633 w 43876785"/>
                <a:gd name="connsiteY0" fmla="*/ 7053 h 5792653"/>
                <a:gd name="connsiteX1" fmla="*/ 43876785 w 43876785"/>
                <a:gd name="connsiteY1" fmla="*/ 0 h 5792653"/>
                <a:gd name="connsiteX2" fmla="*/ 43826108 w 43876785"/>
                <a:gd name="connsiteY2" fmla="*/ 5764615 h 5792653"/>
                <a:gd name="connsiteX3" fmla="*/ 21923799 w 43876785"/>
                <a:gd name="connsiteY3" fmla="*/ 3009824 h 5792653"/>
                <a:gd name="connsiteX4" fmla="*/ 0 w 43876785"/>
                <a:gd name="connsiteY4" fmla="*/ 5792653 h 5792653"/>
                <a:gd name="connsiteX5" fmla="*/ 6633 w 43876785"/>
                <a:gd name="connsiteY5" fmla="*/ 7053 h 5792653"/>
                <a:gd name="connsiteX0" fmla="*/ 6633 w 43876785"/>
                <a:gd name="connsiteY0" fmla="*/ 7053 h 5792653"/>
                <a:gd name="connsiteX1" fmla="*/ 43876785 w 43876785"/>
                <a:gd name="connsiteY1" fmla="*/ 0 h 5792653"/>
                <a:gd name="connsiteX2" fmla="*/ 43826108 w 43876785"/>
                <a:gd name="connsiteY2" fmla="*/ 5764615 h 5792653"/>
                <a:gd name="connsiteX3" fmla="*/ 21923799 w 43876785"/>
                <a:gd name="connsiteY3" fmla="*/ 3009824 h 5792653"/>
                <a:gd name="connsiteX4" fmla="*/ 0 w 43876785"/>
                <a:gd name="connsiteY4" fmla="*/ 5792653 h 5792653"/>
                <a:gd name="connsiteX5" fmla="*/ 6633 w 43876785"/>
                <a:gd name="connsiteY5" fmla="*/ 7053 h 5792653"/>
                <a:gd name="connsiteX0" fmla="*/ 6633 w 43876785"/>
                <a:gd name="connsiteY0" fmla="*/ 7053 h 5792653"/>
                <a:gd name="connsiteX1" fmla="*/ 43876785 w 43876785"/>
                <a:gd name="connsiteY1" fmla="*/ 0 h 5792653"/>
                <a:gd name="connsiteX2" fmla="*/ 43826108 w 43876785"/>
                <a:gd name="connsiteY2" fmla="*/ 5764615 h 5792653"/>
                <a:gd name="connsiteX3" fmla="*/ 21923799 w 43876785"/>
                <a:gd name="connsiteY3" fmla="*/ 3009824 h 5792653"/>
                <a:gd name="connsiteX4" fmla="*/ 0 w 43876785"/>
                <a:gd name="connsiteY4" fmla="*/ 5792653 h 5792653"/>
                <a:gd name="connsiteX5" fmla="*/ 6633 w 43876785"/>
                <a:gd name="connsiteY5" fmla="*/ 7053 h 5792653"/>
                <a:gd name="connsiteX0" fmla="*/ 6633 w 43876785"/>
                <a:gd name="connsiteY0" fmla="*/ 7053 h 5792653"/>
                <a:gd name="connsiteX1" fmla="*/ 43876785 w 43876785"/>
                <a:gd name="connsiteY1" fmla="*/ 0 h 5792653"/>
                <a:gd name="connsiteX2" fmla="*/ 43826108 w 43876785"/>
                <a:gd name="connsiteY2" fmla="*/ 5764615 h 5792653"/>
                <a:gd name="connsiteX3" fmla="*/ 21923799 w 43876785"/>
                <a:gd name="connsiteY3" fmla="*/ 3009824 h 5792653"/>
                <a:gd name="connsiteX4" fmla="*/ 0 w 43876785"/>
                <a:gd name="connsiteY4" fmla="*/ 5792653 h 5792653"/>
                <a:gd name="connsiteX5" fmla="*/ 6633 w 43876785"/>
                <a:gd name="connsiteY5" fmla="*/ 7053 h 5792653"/>
                <a:gd name="connsiteX0" fmla="*/ 6633 w 43876785"/>
                <a:gd name="connsiteY0" fmla="*/ 7053 h 5801199"/>
                <a:gd name="connsiteX1" fmla="*/ 43876785 w 43876785"/>
                <a:gd name="connsiteY1" fmla="*/ 0 h 5801199"/>
                <a:gd name="connsiteX2" fmla="*/ 43831664 w 43876785"/>
                <a:gd name="connsiteY2" fmla="*/ 5801199 h 5801199"/>
                <a:gd name="connsiteX3" fmla="*/ 21923799 w 43876785"/>
                <a:gd name="connsiteY3" fmla="*/ 3009824 h 5801199"/>
                <a:gd name="connsiteX4" fmla="*/ 0 w 43876785"/>
                <a:gd name="connsiteY4" fmla="*/ 5792653 h 5801199"/>
                <a:gd name="connsiteX5" fmla="*/ 6633 w 43876785"/>
                <a:gd name="connsiteY5" fmla="*/ 7053 h 5801199"/>
                <a:gd name="connsiteX0" fmla="*/ 6633 w 43876785"/>
                <a:gd name="connsiteY0" fmla="*/ 7053 h 5811651"/>
                <a:gd name="connsiteX1" fmla="*/ 43876785 w 43876785"/>
                <a:gd name="connsiteY1" fmla="*/ 0 h 5811651"/>
                <a:gd name="connsiteX2" fmla="*/ 43826110 w 43876785"/>
                <a:gd name="connsiteY2" fmla="*/ 5811651 h 5811651"/>
                <a:gd name="connsiteX3" fmla="*/ 21923799 w 43876785"/>
                <a:gd name="connsiteY3" fmla="*/ 3009824 h 5811651"/>
                <a:gd name="connsiteX4" fmla="*/ 0 w 43876785"/>
                <a:gd name="connsiteY4" fmla="*/ 5792653 h 5811651"/>
                <a:gd name="connsiteX5" fmla="*/ 6633 w 43876785"/>
                <a:gd name="connsiteY5" fmla="*/ 7053 h 5811651"/>
                <a:gd name="connsiteX0" fmla="*/ -1 w 43870151"/>
                <a:gd name="connsiteY0" fmla="*/ 7053 h 5818785"/>
                <a:gd name="connsiteX1" fmla="*/ 43870151 w 43870151"/>
                <a:gd name="connsiteY1" fmla="*/ 0 h 5818785"/>
                <a:gd name="connsiteX2" fmla="*/ 43819476 w 43870151"/>
                <a:gd name="connsiteY2" fmla="*/ 5811651 h 5818785"/>
                <a:gd name="connsiteX3" fmla="*/ 21917165 w 43870151"/>
                <a:gd name="connsiteY3" fmla="*/ 3009824 h 5818785"/>
                <a:gd name="connsiteX4" fmla="*/ 4477 w 43870151"/>
                <a:gd name="connsiteY4" fmla="*/ 5818785 h 5818785"/>
                <a:gd name="connsiteX5" fmla="*/ -1 w 43870151"/>
                <a:gd name="connsiteY5" fmla="*/ 7053 h 5818785"/>
                <a:gd name="connsiteX0" fmla="*/ 239 w 43870391"/>
                <a:gd name="connsiteY0" fmla="*/ 7053 h 5814778"/>
                <a:gd name="connsiteX1" fmla="*/ 43870391 w 43870391"/>
                <a:gd name="connsiteY1" fmla="*/ 0 h 5814778"/>
                <a:gd name="connsiteX2" fmla="*/ 43819716 w 43870391"/>
                <a:gd name="connsiteY2" fmla="*/ 5811651 h 5814778"/>
                <a:gd name="connsiteX3" fmla="*/ 21917405 w 43870391"/>
                <a:gd name="connsiteY3" fmla="*/ 3009824 h 5814778"/>
                <a:gd name="connsiteX4" fmla="*/ 457 w 43870391"/>
                <a:gd name="connsiteY4" fmla="*/ 5814778 h 5814778"/>
                <a:gd name="connsiteX5" fmla="*/ 239 w 43870391"/>
                <a:gd name="connsiteY5" fmla="*/ 7053 h 5814778"/>
                <a:gd name="connsiteX0" fmla="*/ 239 w 43870391"/>
                <a:gd name="connsiteY0" fmla="*/ 7053 h 5811651"/>
                <a:gd name="connsiteX1" fmla="*/ 43870391 w 43870391"/>
                <a:gd name="connsiteY1" fmla="*/ 0 h 5811651"/>
                <a:gd name="connsiteX2" fmla="*/ 43819716 w 43870391"/>
                <a:gd name="connsiteY2" fmla="*/ 5811651 h 5811651"/>
                <a:gd name="connsiteX3" fmla="*/ 21917405 w 43870391"/>
                <a:gd name="connsiteY3" fmla="*/ 3009824 h 5811651"/>
                <a:gd name="connsiteX4" fmla="*/ 457 w 43870391"/>
                <a:gd name="connsiteY4" fmla="*/ 5806763 h 5811651"/>
                <a:gd name="connsiteX5" fmla="*/ 239 w 43870391"/>
                <a:gd name="connsiteY5" fmla="*/ 7053 h 5811651"/>
                <a:gd name="connsiteX0" fmla="*/ 239 w 43870391"/>
                <a:gd name="connsiteY0" fmla="*/ 7053 h 5811651"/>
                <a:gd name="connsiteX1" fmla="*/ 43870391 w 43870391"/>
                <a:gd name="connsiteY1" fmla="*/ 0 h 5811651"/>
                <a:gd name="connsiteX2" fmla="*/ 43819716 w 43870391"/>
                <a:gd name="connsiteY2" fmla="*/ 5811651 h 5811651"/>
                <a:gd name="connsiteX3" fmla="*/ 21917405 w 43870391"/>
                <a:gd name="connsiteY3" fmla="*/ 3009824 h 5811651"/>
                <a:gd name="connsiteX4" fmla="*/ 457 w 43870391"/>
                <a:gd name="connsiteY4" fmla="*/ 5798748 h 5811651"/>
                <a:gd name="connsiteX5" fmla="*/ 239 w 43870391"/>
                <a:gd name="connsiteY5" fmla="*/ 7053 h 5811651"/>
                <a:gd name="connsiteX0" fmla="*/ 239 w 43870391"/>
                <a:gd name="connsiteY0" fmla="*/ 7053 h 5811651"/>
                <a:gd name="connsiteX1" fmla="*/ 43870391 w 43870391"/>
                <a:gd name="connsiteY1" fmla="*/ 0 h 5811651"/>
                <a:gd name="connsiteX2" fmla="*/ 43819716 w 43870391"/>
                <a:gd name="connsiteY2" fmla="*/ 5811651 h 5811651"/>
                <a:gd name="connsiteX3" fmla="*/ 21917405 w 43870391"/>
                <a:gd name="connsiteY3" fmla="*/ 3009824 h 5811651"/>
                <a:gd name="connsiteX4" fmla="*/ 457 w 43870391"/>
                <a:gd name="connsiteY4" fmla="*/ 5798748 h 5811651"/>
                <a:gd name="connsiteX5" fmla="*/ 239 w 43870391"/>
                <a:gd name="connsiteY5" fmla="*/ 7053 h 5811651"/>
                <a:gd name="connsiteX0" fmla="*/ 239 w 43842825"/>
                <a:gd name="connsiteY0" fmla="*/ 7053 h 5811651"/>
                <a:gd name="connsiteX1" fmla="*/ 43842825 w 43842825"/>
                <a:gd name="connsiteY1" fmla="*/ 0 h 5811651"/>
                <a:gd name="connsiteX2" fmla="*/ 43819716 w 43842825"/>
                <a:gd name="connsiteY2" fmla="*/ 5811651 h 5811651"/>
                <a:gd name="connsiteX3" fmla="*/ 21917405 w 43842825"/>
                <a:gd name="connsiteY3" fmla="*/ 3009824 h 5811651"/>
                <a:gd name="connsiteX4" fmla="*/ 457 w 43842825"/>
                <a:gd name="connsiteY4" fmla="*/ 5798748 h 5811651"/>
                <a:gd name="connsiteX5" fmla="*/ 239 w 43842825"/>
                <a:gd name="connsiteY5" fmla="*/ 7053 h 5811651"/>
                <a:gd name="connsiteX0" fmla="*/ 239 w 43824446"/>
                <a:gd name="connsiteY0" fmla="*/ 7053 h 5811651"/>
                <a:gd name="connsiteX1" fmla="*/ 43824446 w 43824446"/>
                <a:gd name="connsiteY1" fmla="*/ 0 h 5811651"/>
                <a:gd name="connsiteX2" fmla="*/ 43819716 w 43824446"/>
                <a:gd name="connsiteY2" fmla="*/ 5811651 h 5811651"/>
                <a:gd name="connsiteX3" fmla="*/ 21917405 w 43824446"/>
                <a:gd name="connsiteY3" fmla="*/ 3009824 h 5811651"/>
                <a:gd name="connsiteX4" fmla="*/ 457 w 43824446"/>
                <a:gd name="connsiteY4" fmla="*/ 5798748 h 5811651"/>
                <a:gd name="connsiteX5" fmla="*/ 239 w 43824446"/>
                <a:gd name="connsiteY5" fmla="*/ 7053 h 58116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3824446" h="5811651">
                  <a:moveTo>
                    <a:pt x="239" y="7053"/>
                  </a:moveTo>
                  <a:lnTo>
                    <a:pt x="43824446" y="0"/>
                  </a:lnTo>
                  <a:cubicBezTo>
                    <a:pt x="43822869" y="1937217"/>
                    <a:pt x="43821293" y="3874434"/>
                    <a:pt x="43819716" y="5811651"/>
                  </a:cubicBezTo>
                  <a:cubicBezTo>
                    <a:pt x="38268362" y="4032785"/>
                    <a:pt x="30438085" y="2966157"/>
                    <a:pt x="21917405" y="3009824"/>
                  </a:cubicBezTo>
                  <a:cubicBezTo>
                    <a:pt x="14614291" y="3047251"/>
                    <a:pt x="6453731" y="3277510"/>
                    <a:pt x="457" y="5798748"/>
                  </a:cubicBezTo>
                  <a:cubicBezTo>
                    <a:pt x="-1036" y="3861504"/>
                    <a:pt x="1732" y="1944297"/>
                    <a:pt x="239" y="705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6"/>
                </a:gs>
                <a:gs pos="100000">
                  <a:schemeClr val="accent4"/>
                </a:gs>
              </a:gsLst>
              <a:lin ang="0" scaled="1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0" name="Rectangle 16"/>
            <p:cNvSpPr/>
            <p:nvPr userDrawn="1"/>
          </p:nvSpPr>
          <p:spPr>
            <a:xfrm>
              <a:off x="-4323" y="5744"/>
              <a:ext cx="27440229" cy="4555641"/>
            </a:xfrm>
            <a:custGeom>
              <a:avLst/>
              <a:gdLst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0 w 43891200"/>
                <a:gd name="connsiteY3" fmla="*/ 7027483 h 7027483"/>
                <a:gd name="connsiteX4" fmla="*/ 0 w 43891200"/>
                <a:gd name="connsiteY4" fmla="*/ 0 h 702748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21617527 w 43891200"/>
                <a:gd name="connsiteY3" fmla="*/ 6999261 h 7027483"/>
                <a:gd name="connsiteX4" fmla="*/ 0 w 43891200"/>
                <a:gd name="connsiteY4" fmla="*/ 7027483 h 7027483"/>
                <a:gd name="connsiteX5" fmla="*/ 0 w 43891200"/>
                <a:gd name="connsiteY5" fmla="*/ 0 h 702748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21448200 w 43891200"/>
                <a:gd name="connsiteY3" fmla="*/ 3838305 h 7027483"/>
                <a:gd name="connsiteX4" fmla="*/ 0 w 43891200"/>
                <a:gd name="connsiteY4" fmla="*/ 7027483 h 7027483"/>
                <a:gd name="connsiteX5" fmla="*/ 0 w 43891200"/>
                <a:gd name="connsiteY5" fmla="*/ 0 h 702748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21448200 w 43891200"/>
                <a:gd name="connsiteY3" fmla="*/ 3838305 h 7027483"/>
                <a:gd name="connsiteX4" fmla="*/ 28221 w 43891200"/>
                <a:gd name="connsiteY4" fmla="*/ 6688809 h 7027483"/>
                <a:gd name="connsiteX5" fmla="*/ 0 w 43891200"/>
                <a:gd name="connsiteY5" fmla="*/ 0 h 7027483"/>
                <a:gd name="connsiteX0" fmla="*/ 0 w 43891200"/>
                <a:gd name="connsiteY0" fmla="*/ 0 h 7100503"/>
                <a:gd name="connsiteX1" fmla="*/ 43891200 w 43891200"/>
                <a:gd name="connsiteY1" fmla="*/ 0 h 7100503"/>
                <a:gd name="connsiteX2" fmla="*/ 43891200 w 43891200"/>
                <a:gd name="connsiteY2" fmla="*/ 7027483 h 7100503"/>
                <a:gd name="connsiteX3" fmla="*/ 21448200 w 43891200"/>
                <a:gd name="connsiteY3" fmla="*/ 3838305 h 7100503"/>
                <a:gd name="connsiteX4" fmla="*/ 28221 w 43891200"/>
                <a:gd name="connsiteY4" fmla="*/ 6688809 h 7100503"/>
                <a:gd name="connsiteX5" fmla="*/ 0 w 43891200"/>
                <a:gd name="connsiteY5" fmla="*/ 0 h 7100503"/>
                <a:gd name="connsiteX0" fmla="*/ 0 w 43891200"/>
                <a:gd name="connsiteY0" fmla="*/ 0 h 7100503"/>
                <a:gd name="connsiteX1" fmla="*/ 43891200 w 43891200"/>
                <a:gd name="connsiteY1" fmla="*/ 0 h 7100503"/>
                <a:gd name="connsiteX2" fmla="*/ 43891200 w 43891200"/>
                <a:gd name="connsiteY2" fmla="*/ 7027483 h 7100503"/>
                <a:gd name="connsiteX3" fmla="*/ 21448200 w 43891200"/>
                <a:gd name="connsiteY3" fmla="*/ 3838305 h 7100503"/>
                <a:gd name="connsiteX4" fmla="*/ 28221 w 43891200"/>
                <a:gd name="connsiteY4" fmla="*/ 6688809 h 7100503"/>
                <a:gd name="connsiteX5" fmla="*/ 0 w 43891200"/>
                <a:gd name="connsiteY5" fmla="*/ 0 h 710050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21448200 w 43891200"/>
                <a:gd name="connsiteY3" fmla="*/ 3838305 h 7027483"/>
                <a:gd name="connsiteX4" fmla="*/ 28221 w 43891200"/>
                <a:gd name="connsiteY4" fmla="*/ 6688809 h 7027483"/>
                <a:gd name="connsiteX5" fmla="*/ 0 w 43891200"/>
                <a:gd name="connsiteY5" fmla="*/ 0 h 702748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21448200 w 43891200"/>
                <a:gd name="connsiteY3" fmla="*/ 3838305 h 7027483"/>
                <a:gd name="connsiteX4" fmla="*/ 28221 w 43891200"/>
                <a:gd name="connsiteY4" fmla="*/ 6688809 h 7027483"/>
                <a:gd name="connsiteX5" fmla="*/ 0 w 43891200"/>
                <a:gd name="connsiteY5" fmla="*/ 0 h 702748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21448200 w 43891200"/>
                <a:gd name="connsiteY3" fmla="*/ 3838305 h 7027483"/>
                <a:gd name="connsiteX4" fmla="*/ 28221 w 43891200"/>
                <a:gd name="connsiteY4" fmla="*/ 6688809 h 7027483"/>
                <a:gd name="connsiteX5" fmla="*/ 0 w 43891200"/>
                <a:gd name="connsiteY5" fmla="*/ 0 h 7027483"/>
                <a:gd name="connsiteX0" fmla="*/ 0 w 43968081"/>
                <a:gd name="connsiteY0" fmla="*/ 0 h 6688809"/>
                <a:gd name="connsiteX1" fmla="*/ 43891200 w 43968081"/>
                <a:gd name="connsiteY1" fmla="*/ 0 h 6688809"/>
                <a:gd name="connsiteX2" fmla="*/ 43968081 w 43968081"/>
                <a:gd name="connsiteY2" fmla="*/ 6358199 h 6688809"/>
                <a:gd name="connsiteX3" fmla="*/ 21448200 w 43968081"/>
                <a:gd name="connsiteY3" fmla="*/ 3838305 h 6688809"/>
                <a:gd name="connsiteX4" fmla="*/ 28221 w 43968081"/>
                <a:gd name="connsiteY4" fmla="*/ 6688809 h 6688809"/>
                <a:gd name="connsiteX5" fmla="*/ 0 w 43968081"/>
                <a:gd name="connsiteY5" fmla="*/ 0 h 6688809"/>
                <a:gd name="connsiteX0" fmla="*/ 0 w 43891200"/>
                <a:gd name="connsiteY0" fmla="*/ 0 h 6688809"/>
                <a:gd name="connsiteX1" fmla="*/ 43891200 w 43891200"/>
                <a:gd name="connsiteY1" fmla="*/ 0 h 6688809"/>
                <a:gd name="connsiteX2" fmla="*/ 43793664 w 43891200"/>
                <a:gd name="connsiteY2" fmla="*/ 6218350 h 6688809"/>
                <a:gd name="connsiteX3" fmla="*/ 21448200 w 43891200"/>
                <a:gd name="connsiteY3" fmla="*/ 3838305 h 6688809"/>
                <a:gd name="connsiteX4" fmla="*/ 28221 w 43891200"/>
                <a:gd name="connsiteY4" fmla="*/ 6688809 h 6688809"/>
                <a:gd name="connsiteX5" fmla="*/ 0 w 43891200"/>
                <a:gd name="connsiteY5" fmla="*/ 0 h 6688809"/>
                <a:gd name="connsiteX0" fmla="*/ 0 w 43891200"/>
                <a:gd name="connsiteY0" fmla="*/ 0 h 6688809"/>
                <a:gd name="connsiteX1" fmla="*/ 43891200 w 43891200"/>
                <a:gd name="connsiteY1" fmla="*/ 0 h 6688809"/>
                <a:gd name="connsiteX2" fmla="*/ 43823938 w 43891200"/>
                <a:gd name="connsiteY2" fmla="*/ 6183672 h 6688809"/>
                <a:gd name="connsiteX3" fmla="*/ 21448200 w 43891200"/>
                <a:gd name="connsiteY3" fmla="*/ 3838305 h 6688809"/>
                <a:gd name="connsiteX4" fmla="*/ 28221 w 43891200"/>
                <a:gd name="connsiteY4" fmla="*/ 6688809 h 6688809"/>
                <a:gd name="connsiteX5" fmla="*/ 0 w 43891200"/>
                <a:gd name="connsiteY5" fmla="*/ 0 h 6688809"/>
                <a:gd name="connsiteX0" fmla="*/ 0 w 43823938"/>
                <a:gd name="connsiteY0" fmla="*/ 0 h 6688809"/>
                <a:gd name="connsiteX1" fmla="*/ 43800376 w 43823938"/>
                <a:gd name="connsiteY1" fmla="*/ 0 h 6688809"/>
                <a:gd name="connsiteX2" fmla="*/ 43823938 w 43823938"/>
                <a:gd name="connsiteY2" fmla="*/ 6183672 h 6688809"/>
                <a:gd name="connsiteX3" fmla="*/ 21448200 w 43823938"/>
                <a:gd name="connsiteY3" fmla="*/ 3838305 h 6688809"/>
                <a:gd name="connsiteX4" fmla="*/ 28221 w 43823938"/>
                <a:gd name="connsiteY4" fmla="*/ 6688809 h 6688809"/>
                <a:gd name="connsiteX5" fmla="*/ 0 w 43823938"/>
                <a:gd name="connsiteY5" fmla="*/ 0 h 6688809"/>
                <a:gd name="connsiteX0" fmla="*/ 0 w 43883631"/>
                <a:gd name="connsiteY0" fmla="*/ 0 h 6688809"/>
                <a:gd name="connsiteX1" fmla="*/ 43883631 w 43883631"/>
                <a:gd name="connsiteY1" fmla="*/ 41614 h 6688809"/>
                <a:gd name="connsiteX2" fmla="*/ 43823938 w 43883631"/>
                <a:gd name="connsiteY2" fmla="*/ 6183672 h 6688809"/>
                <a:gd name="connsiteX3" fmla="*/ 21448200 w 43883631"/>
                <a:gd name="connsiteY3" fmla="*/ 3838305 h 6688809"/>
                <a:gd name="connsiteX4" fmla="*/ 28221 w 43883631"/>
                <a:gd name="connsiteY4" fmla="*/ 6688809 h 6688809"/>
                <a:gd name="connsiteX5" fmla="*/ 0 w 43883631"/>
                <a:gd name="connsiteY5" fmla="*/ 0 h 6688809"/>
                <a:gd name="connsiteX0" fmla="*/ 0 w 43876062"/>
                <a:gd name="connsiteY0" fmla="*/ 0 h 6688809"/>
                <a:gd name="connsiteX1" fmla="*/ 43876062 w 43876062"/>
                <a:gd name="connsiteY1" fmla="*/ 6936 h 6688809"/>
                <a:gd name="connsiteX2" fmla="*/ 43823938 w 43876062"/>
                <a:gd name="connsiteY2" fmla="*/ 6183672 h 6688809"/>
                <a:gd name="connsiteX3" fmla="*/ 21448200 w 43876062"/>
                <a:gd name="connsiteY3" fmla="*/ 3838305 h 6688809"/>
                <a:gd name="connsiteX4" fmla="*/ 28221 w 43876062"/>
                <a:gd name="connsiteY4" fmla="*/ 6688809 h 6688809"/>
                <a:gd name="connsiteX5" fmla="*/ 0 w 43876062"/>
                <a:gd name="connsiteY5" fmla="*/ 0 h 6688809"/>
                <a:gd name="connsiteX0" fmla="*/ 0 w 43883634"/>
                <a:gd name="connsiteY0" fmla="*/ 6936 h 6695745"/>
                <a:gd name="connsiteX1" fmla="*/ 43883634 w 43883634"/>
                <a:gd name="connsiteY1" fmla="*/ 0 h 6695745"/>
                <a:gd name="connsiteX2" fmla="*/ 43823938 w 43883634"/>
                <a:gd name="connsiteY2" fmla="*/ 6190608 h 6695745"/>
                <a:gd name="connsiteX3" fmla="*/ 21448200 w 43883634"/>
                <a:gd name="connsiteY3" fmla="*/ 3845241 h 6695745"/>
                <a:gd name="connsiteX4" fmla="*/ 28221 w 43883634"/>
                <a:gd name="connsiteY4" fmla="*/ 6695745 h 6695745"/>
                <a:gd name="connsiteX5" fmla="*/ 0 w 43883634"/>
                <a:gd name="connsiteY5" fmla="*/ 6936 h 6695745"/>
                <a:gd name="connsiteX0" fmla="*/ 0 w 43883634"/>
                <a:gd name="connsiteY0" fmla="*/ 6936 h 6695745"/>
                <a:gd name="connsiteX1" fmla="*/ 43883634 w 43883634"/>
                <a:gd name="connsiteY1" fmla="*/ 0 h 6695745"/>
                <a:gd name="connsiteX2" fmla="*/ 43827740 w 43883634"/>
                <a:gd name="connsiteY2" fmla="*/ 6180150 h 6695745"/>
                <a:gd name="connsiteX3" fmla="*/ 21448200 w 43883634"/>
                <a:gd name="connsiteY3" fmla="*/ 3845241 h 6695745"/>
                <a:gd name="connsiteX4" fmla="*/ 28221 w 43883634"/>
                <a:gd name="connsiteY4" fmla="*/ 6695745 h 6695745"/>
                <a:gd name="connsiteX5" fmla="*/ 0 w 43883634"/>
                <a:gd name="connsiteY5" fmla="*/ 6936 h 6695745"/>
                <a:gd name="connsiteX0" fmla="*/ 0 w 43883634"/>
                <a:gd name="connsiteY0" fmla="*/ 6936 h 6695745"/>
                <a:gd name="connsiteX1" fmla="*/ 43883634 w 43883634"/>
                <a:gd name="connsiteY1" fmla="*/ 0 h 6695745"/>
                <a:gd name="connsiteX2" fmla="*/ 43827740 w 43883634"/>
                <a:gd name="connsiteY2" fmla="*/ 6180150 h 6695745"/>
                <a:gd name="connsiteX3" fmla="*/ 21986368 w 43883634"/>
                <a:gd name="connsiteY3" fmla="*/ 3845241 h 6695745"/>
                <a:gd name="connsiteX4" fmla="*/ 28221 w 43883634"/>
                <a:gd name="connsiteY4" fmla="*/ 6695745 h 6695745"/>
                <a:gd name="connsiteX5" fmla="*/ 0 w 43883634"/>
                <a:gd name="connsiteY5" fmla="*/ 6936 h 6695745"/>
                <a:gd name="connsiteX0" fmla="*/ 0 w 43883634"/>
                <a:gd name="connsiteY0" fmla="*/ 6936 h 6695745"/>
                <a:gd name="connsiteX1" fmla="*/ 43883634 w 43883634"/>
                <a:gd name="connsiteY1" fmla="*/ 0 h 6695745"/>
                <a:gd name="connsiteX2" fmla="*/ 43827740 w 43883634"/>
                <a:gd name="connsiteY2" fmla="*/ 6180150 h 6695745"/>
                <a:gd name="connsiteX3" fmla="*/ 21871047 w 43883634"/>
                <a:gd name="connsiteY3" fmla="*/ 3810016 h 6695745"/>
                <a:gd name="connsiteX4" fmla="*/ 28221 w 43883634"/>
                <a:gd name="connsiteY4" fmla="*/ 6695745 h 6695745"/>
                <a:gd name="connsiteX5" fmla="*/ 0 w 43883634"/>
                <a:gd name="connsiteY5" fmla="*/ 6936 h 6695745"/>
                <a:gd name="connsiteX0" fmla="*/ 0 w 43883634"/>
                <a:gd name="connsiteY0" fmla="*/ 6936 h 6695745"/>
                <a:gd name="connsiteX1" fmla="*/ 43883634 w 43883634"/>
                <a:gd name="connsiteY1" fmla="*/ 0 h 6695745"/>
                <a:gd name="connsiteX2" fmla="*/ 43827740 w 43883634"/>
                <a:gd name="connsiteY2" fmla="*/ 6180150 h 6695745"/>
                <a:gd name="connsiteX3" fmla="*/ 21982633 w 43883634"/>
                <a:gd name="connsiteY3" fmla="*/ 3782129 h 6695745"/>
                <a:gd name="connsiteX4" fmla="*/ 28221 w 43883634"/>
                <a:gd name="connsiteY4" fmla="*/ 6695745 h 6695745"/>
                <a:gd name="connsiteX5" fmla="*/ 0 w 43883634"/>
                <a:gd name="connsiteY5" fmla="*/ 6936 h 6695745"/>
                <a:gd name="connsiteX0" fmla="*/ 0 w 43883634"/>
                <a:gd name="connsiteY0" fmla="*/ 6936 h 6695745"/>
                <a:gd name="connsiteX1" fmla="*/ 43883634 w 43883634"/>
                <a:gd name="connsiteY1" fmla="*/ 0 h 6695745"/>
                <a:gd name="connsiteX2" fmla="*/ 43827740 w 43883634"/>
                <a:gd name="connsiteY2" fmla="*/ 6180150 h 6695745"/>
                <a:gd name="connsiteX3" fmla="*/ 21911623 w 43883634"/>
                <a:gd name="connsiteY3" fmla="*/ 3791425 h 6695745"/>
                <a:gd name="connsiteX4" fmla="*/ 28221 w 43883634"/>
                <a:gd name="connsiteY4" fmla="*/ 6695745 h 6695745"/>
                <a:gd name="connsiteX5" fmla="*/ 0 w 43883634"/>
                <a:gd name="connsiteY5" fmla="*/ 6936 h 6695745"/>
                <a:gd name="connsiteX0" fmla="*/ 0 w 43883634"/>
                <a:gd name="connsiteY0" fmla="*/ 6936 h 6695745"/>
                <a:gd name="connsiteX1" fmla="*/ 43883634 w 43883634"/>
                <a:gd name="connsiteY1" fmla="*/ 0 h 6695745"/>
                <a:gd name="connsiteX2" fmla="*/ 43827740 w 43883634"/>
                <a:gd name="connsiteY2" fmla="*/ 6180150 h 6695745"/>
                <a:gd name="connsiteX3" fmla="*/ 21911623 w 43883634"/>
                <a:gd name="connsiteY3" fmla="*/ 3791425 h 6695745"/>
                <a:gd name="connsiteX4" fmla="*/ 28221 w 43883634"/>
                <a:gd name="connsiteY4" fmla="*/ 6695745 h 6695745"/>
                <a:gd name="connsiteX5" fmla="*/ 0 w 43883634"/>
                <a:gd name="connsiteY5" fmla="*/ 6936 h 6695745"/>
                <a:gd name="connsiteX0" fmla="*/ 0 w 43883634"/>
                <a:gd name="connsiteY0" fmla="*/ 6936 h 6695745"/>
                <a:gd name="connsiteX1" fmla="*/ 43883634 w 43883634"/>
                <a:gd name="connsiteY1" fmla="*/ 0 h 6695745"/>
                <a:gd name="connsiteX2" fmla="*/ 43827740 w 43883634"/>
                <a:gd name="connsiteY2" fmla="*/ 6180150 h 6695745"/>
                <a:gd name="connsiteX3" fmla="*/ 21911623 w 43883634"/>
                <a:gd name="connsiteY3" fmla="*/ 3791425 h 6695745"/>
                <a:gd name="connsiteX4" fmla="*/ 28221 w 43883634"/>
                <a:gd name="connsiteY4" fmla="*/ 6695745 h 6695745"/>
                <a:gd name="connsiteX5" fmla="*/ 0 w 43883634"/>
                <a:gd name="connsiteY5" fmla="*/ 6936 h 6695745"/>
                <a:gd name="connsiteX0" fmla="*/ 0 w 43883634"/>
                <a:gd name="connsiteY0" fmla="*/ 6936 h 6695745"/>
                <a:gd name="connsiteX1" fmla="*/ 43883634 w 43883634"/>
                <a:gd name="connsiteY1" fmla="*/ 0 h 6695745"/>
                <a:gd name="connsiteX2" fmla="*/ 43827740 w 43883634"/>
                <a:gd name="connsiteY2" fmla="*/ 6180150 h 6695745"/>
                <a:gd name="connsiteX3" fmla="*/ 21911623 w 43883634"/>
                <a:gd name="connsiteY3" fmla="*/ 3791425 h 6695745"/>
                <a:gd name="connsiteX4" fmla="*/ 28221 w 43883634"/>
                <a:gd name="connsiteY4" fmla="*/ 6695745 h 6695745"/>
                <a:gd name="connsiteX5" fmla="*/ 0 w 43883634"/>
                <a:gd name="connsiteY5" fmla="*/ 6936 h 6695745"/>
                <a:gd name="connsiteX0" fmla="*/ 0 w 43883634"/>
                <a:gd name="connsiteY0" fmla="*/ 6936 h 6695745"/>
                <a:gd name="connsiteX1" fmla="*/ 43883634 w 43883634"/>
                <a:gd name="connsiteY1" fmla="*/ 0 h 6695745"/>
                <a:gd name="connsiteX2" fmla="*/ 43827740 w 43883634"/>
                <a:gd name="connsiteY2" fmla="*/ 6180150 h 6695745"/>
                <a:gd name="connsiteX3" fmla="*/ 21911623 w 43883634"/>
                <a:gd name="connsiteY3" fmla="*/ 3791425 h 6695745"/>
                <a:gd name="connsiteX4" fmla="*/ 28221 w 43883634"/>
                <a:gd name="connsiteY4" fmla="*/ 6695745 h 6695745"/>
                <a:gd name="connsiteX5" fmla="*/ 0 w 43883634"/>
                <a:gd name="connsiteY5" fmla="*/ 6936 h 6695745"/>
                <a:gd name="connsiteX0" fmla="*/ 0 w 43883634"/>
                <a:gd name="connsiteY0" fmla="*/ 6936 h 6695745"/>
                <a:gd name="connsiteX1" fmla="*/ 43883634 w 43883634"/>
                <a:gd name="connsiteY1" fmla="*/ 0 h 6695745"/>
                <a:gd name="connsiteX2" fmla="*/ 43827740 w 43883634"/>
                <a:gd name="connsiteY2" fmla="*/ 6180150 h 6695745"/>
                <a:gd name="connsiteX3" fmla="*/ 21911623 w 43883634"/>
                <a:gd name="connsiteY3" fmla="*/ 3791425 h 6695745"/>
                <a:gd name="connsiteX4" fmla="*/ 28221 w 43883634"/>
                <a:gd name="connsiteY4" fmla="*/ 6695745 h 6695745"/>
                <a:gd name="connsiteX5" fmla="*/ 0 w 43883634"/>
                <a:gd name="connsiteY5" fmla="*/ 6936 h 6695745"/>
                <a:gd name="connsiteX0" fmla="*/ 0 w 43883634"/>
                <a:gd name="connsiteY0" fmla="*/ 6936 h 6695745"/>
                <a:gd name="connsiteX1" fmla="*/ 43883634 w 43883634"/>
                <a:gd name="connsiteY1" fmla="*/ 0 h 6695745"/>
                <a:gd name="connsiteX2" fmla="*/ 43827740 w 43883634"/>
                <a:gd name="connsiteY2" fmla="*/ 6180150 h 6695745"/>
                <a:gd name="connsiteX3" fmla="*/ 21911623 w 43883634"/>
                <a:gd name="connsiteY3" fmla="*/ 3791425 h 6695745"/>
                <a:gd name="connsiteX4" fmla="*/ 28221 w 43883634"/>
                <a:gd name="connsiteY4" fmla="*/ 6695745 h 6695745"/>
                <a:gd name="connsiteX5" fmla="*/ 0 w 43883634"/>
                <a:gd name="connsiteY5" fmla="*/ 6936 h 6695745"/>
                <a:gd name="connsiteX0" fmla="*/ 0 w 43883634"/>
                <a:gd name="connsiteY0" fmla="*/ 6936 h 6695745"/>
                <a:gd name="connsiteX1" fmla="*/ 43883634 w 43883634"/>
                <a:gd name="connsiteY1" fmla="*/ 0 h 6695745"/>
                <a:gd name="connsiteX2" fmla="*/ 43827740 w 43883634"/>
                <a:gd name="connsiteY2" fmla="*/ 6180150 h 6695745"/>
                <a:gd name="connsiteX3" fmla="*/ 21911623 w 43883634"/>
                <a:gd name="connsiteY3" fmla="*/ 3791425 h 6695745"/>
                <a:gd name="connsiteX4" fmla="*/ 28221 w 43883634"/>
                <a:gd name="connsiteY4" fmla="*/ 6695745 h 6695745"/>
                <a:gd name="connsiteX5" fmla="*/ 0 w 43883634"/>
                <a:gd name="connsiteY5" fmla="*/ 6936 h 6695745"/>
                <a:gd name="connsiteX0" fmla="*/ 0 w 43883634"/>
                <a:gd name="connsiteY0" fmla="*/ 6936 h 6691837"/>
                <a:gd name="connsiteX1" fmla="*/ 43883634 w 43883634"/>
                <a:gd name="connsiteY1" fmla="*/ 0 h 6691837"/>
                <a:gd name="connsiteX2" fmla="*/ 43827740 w 43883634"/>
                <a:gd name="connsiteY2" fmla="*/ 6180150 h 6691837"/>
                <a:gd name="connsiteX3" fmla="*/ 21911623 w 43883634"/>
                <a:gd name="connsiteY3" fmla="*/ 3791425 h 6691837"/>
                <a:gd name="connsiteX4" fmla="*/ 66513 w 43883634"/>
                <a:gd name="connsiteY4" fmla="*/ 6691837 h 6691837"/>
                <a:gd name="connsiteX5" fmla="*/ 0 w 43883634"/>
                <a:gd name="connsiteY5" fmla="*/ 6936 h 6691837"/>
                <a:gd name="connsiteX0" fmla="*/ 0 w 43883634"/>
                <a:gd name="connsiteY0" fmla="*/ 6936 h 6695746"/>
                <a:gd name="connsiteX1" fmla="*/ 43883634 w 43883634"/>
                <a:gd name="connsiteY1" fmla="*/ 0 h 6695746"/>
                <a:gd name="connsiteX2" fmla="*/ 43827740 w 43883634"/>
                <a:gd name="connsiteY2" fmla="*/ 6180150 h 6695746"/>
                <a:gd name="connsiteX3" fmla="*/ 21911623 w 43883634"/>
                <a:gd name="connsiteY3" fmla="*/ 3791425 h 6695746"/>
                <a:gd name="connsiteX4" fmla="*/ 49494 w 43883634"/>
                <a:gd name="connsiteY4" fmla="*/ 6695746 h 6695746"/>
                <a:gd name="connsiteX5" fmla="*/ 0 w 43883634"/>
                <a:gd name="connsiteY5" fmla="*/ 6936 h 6695746"/>
                <a:gd name="connsiteX0" fmla="*/ 0 w 43883634"/>
                <a:gd name="connsiteY0" fmla="*/ 6936 h 6695746"/>
                <a:gd name="connsiteX1" fmla="*/ 43883634 w 43883634"/>
                <a:gd name="connsiteY1" fmla="*/ 0 h 6695746"/>
                <a:gd name="connsiteX2" fmla="*/ 43827740 w 43883634"/>
                <a:gd name="connsiteY2" fmla="*/ 6180150 h 6695746"/>
                <a:gd name="connsiteX3" fmla="*/ 21911623 w 43883634"/>
                <a:gd name="connsiteY3" fmla="*/ 3791425 h 6695746"/>
                <a:gd name="connsiteX4" fmla="*/ 49494 w 43883634"/>
                <a:gd name="connsiteY4" fmla="*/ 6695746 h 6695746"/>
                <a:gd name="connsiteX5" fmla="*/ 0 w 43883634"/>
                <a:gd name="connsiteY5" fmla="*/ 6936 h 6695746"/>
                <a:gd name="connsiteX0" fmla="*/ 0 w 43883634"/>
                <a:gd name="connsiteY0" fmla="*/ 6936 h 6695746"/>
                <a:gd name="connsiteX1" fmla="*/ 43883634 w 43883634"/>
                <a:gd name="connsiteY1" fmla="*/ 0 h 6695746"/>
                <a:gd name="connsiteX2" fmla="*/ 43827740 w 43883634"/>
                <a:gd name="connsiteY2" fmla="*/ 6180150 h 6695746"/>
                <a:gd name="connsiteX3" fmla="*/ 21911623 w 43883634"/>
                <a:gd name="connsiteY3" fmla="*/ 3791425 h 6695746"/>
                <a:gd name="connsiteX4" fmla="*/ 49494 w 43883634"/>
                <a:gd name="connsiteY4" fmla="*/ 6695746 h 6695746"/>
                <a:gd name="connsiteX5" fmla="*/ 0 w 43883634"/>
                <a:gd name="connsiteY5" fmla="*/ 6936 h 6695746"/>
                <a:gd name="connsiteX0" fmla="*/ 0 w 43883634"/>
                <a:gd name="connsiteY0" fmla="*/ 6936 h 6695746"/>
                <a:gd name="connsiteX1" fmla="*/ 43883634 w 43883634"/>
                <a:gd name="connsiteY1" fmla="*/ 0 h 6695746"/>
                <a:gd name="connsiteX2" fmla="*/ 43827740 w 43883634"/>
                <a:gd name="connsiteY2" fmla="*/ 6180150 h 6695746"/>
                <a:gd name="connsiteX3" fmla="*/ 21911623 w 43883634"/>
                <a:gd name="connsiteY3" fmla="*/ 3791425 h 6695746"/>
                <a:gd name="connsiteX4" fmla="*/ 49494 w 43883634"/>
                <a:gd name="connsiteY4" fmla="*/ 6695746 h 6695746"/>
                <a:gd name="connsiteX5" fmla="*/ 0 w 43883634"/>
                <a:gd name="connsiteY5" fmla="*/ 6936 h 6695746"/>
                <a:gd name="connsiteX0" fmla="*/ 0 w 43883634"/>
                <a:gd name="connsiteY0" fmla="*/ 6936 h 6695746"/>
                <a:gd name="connsiteX1" fmla="*/ 43883634 w 43883634"/>
                <a:gd name="connsiteY1" fmla="*/ 0 h 6695746"/>
                <a:gd name="connsiteX2" fmla="*/ 43827739 w 43883634"/>
                <a:gd name="connsiteY2" fmla="*/ 5777889 h 6695746"/>
                <a:gd name="connsiteX3" fmla="*/ 21911623 w 43883634"/>
                <a:gd name="connsiteY3" fmla="*/ 3791425 h 6695746"/>
                <a:gd name="connsiteX4" fmla="*/ 49494 w 43883634"/>
                <a:gd name="connsiteY4" fmla="*/ 6695746 h 6695746"/>
                <a:gd name="connsiteX5" fmla="*/ 0 w 43883634"/>
                <a:gd name="connsiteY5" fmla="*/ 6936 h 6695746"/>
                <a:gd name="connsiteX0" fmla="*/ 0 w 43883634"/>
                <a:gd name="connsiteY0" fmla="*/ 6936 h 6695746"/>
                <a:gd name="connsiteX1" fmla="*/ 43883634 w 43883634"/>
                <a:gd name="connsiteY1" fmla="*/ 0 h 6695746"/>
                <a:gd name="connsiteX2" fmla="*/ 43827739 w 43883634"/>
                <a:gd name="connsiteY2" fmla="*/ 5777889 h 6695746"/>
                <a:gd name="connsiteX3" fmla="*/ 21911623 w 43883634"/>
                <a:gd name="connsiteY3" fmla="*/ 3791425 h 6695746"/>
                <a:gd name="connsiteX4" fmla="*/ 49494 w 43883634"/>
                <a:gd name="connsiteY4" fmla="*/ 6695746 h 6695746"/>
                <a:gd name="connsiteX5" fmla="*/ 0 w 43883634"/>
                <a:gd name="connsiteY5" fmla="*/ 6936 h 6695746"/>
                <a:gd name="connsiteX0" fmla="*/ 0 w 43883634"/>
                <a:gd name="connsiteY0" fmla="*/ 6936 h 6695746"/>
                <a:gd name="connsiteX1" fmla="*/ 43883634 w 43883634"/>
                <a:gd name="connsiteY1" fmla="*/ 0 h 6695746"/>
                <a:gd name="connsiteX2" fmla="*/ 43827739 w 43883634"/>
                <a:gd name="connsiteY2" fmla="*/ 5777889 h 6695746"/>
                <a:gd name="connsiteX3" fmla="*/ 21911623 w 43883634"/>
                <a:gd name="connsiteY3" fmla="*/ 3791425 h 6695746"/>
                <a:gd name="connsiteX4" fmla="*/ 49494 w 43883634"/>
                <a:gd name="connsiteY4" fmla="*/ 6695746 h 6695746"/>
                <a:gd name="connsiteX5" fmla="*/ 0 w 43883634"/>
                <a:gd name="connsiteY5" fmla="*/ 6936 h 6695746"/>
                <a:gd name="connsiteX0" fmla="*/ 0 w 43883634"/>
                <a:gd name="connsiteY0" fmla="*/ 6936 h 6695746"/>
                <a:gd name="connsiteX1" fmla="*/ 43883634 w 43883634"/>
                <a:gd name="connsiteY1" fmla="*/ 0 h 6695746"/>
                <a:gd name="connsiteX2" fmla="*/ 43827739 w 43883634"/>
                <a:gd name="connsiteY2" fmla="*/ 5777889 h 6695746"/>
                <a:gd name="connsiteX3" fmla="*/ 21911623 w 43883634"/>
                <a:gd name="connsiteY3" fmla="*/ 3791425 h 6695746"/>
                <a:gd name="connsiteX4" fmla="*/ 49494 w 43883634"/>
                <a:gd name="connsiteY4" fmla="*/ 6695746 h 6695746"/>
                <a:gd name="connsiteX5" fmla="*/ 0 w 43883634"/>
                <a:gd name="connsiteY5" fmla="*/ 6936 h 6695746"/>
                <a:gd name="connsiteX0" fmla="*/ 0 w 43883634"/>
                <a:gd name="connsiteY0" fmla="*/ 6936 h 6695746"/>
                <a:gd name="connsiteX1" fmla="*/ 43883634 w 43883634"/>
                <a:gd name="connsiteY1" fmla="*/ 0 h 6695746"/>
                <a:gd name="connsiteX2" fmla="*/ 43827739 w 43883634"/>
                <a:gd name="connsiteY2" fmla="*/ 5777889 h 6695746"/>
                <a:gd name="connsiteX3" fmla="*/ 21911623 w 43883634"/>
                <a:gd name="connsiteY3" fmla="*/ 3791425 h 6695746"/>
                <a:gd name="connsiteX4" fmla="*/ 49494 w 43883634"/>
                <a:gd name="connsiteY4" fmla="*/ 6695746 h 6695746"/>
                <a:gd name="connsiteX5" fmla="*/ 0 w 43883634"/>
                <a:gd name="connsiteY5" fmla="*/ 6936 h 6695746"/>
                <a:gd name="connsiteX0" fmla="*/ 23933 w 43834140"/>
                <a:gd name="connsiteY0" fmla="*/ 15369 h 6695746"/>
                <a:gd name="connsiteX1" fmla="*/ 43834140 w 43834140"/>
                <a:gd name="connsiteY1" fmla="*/ 0 h 6695746"/>
                <a:gd name="connsiteX2" fmla="*/ 43778245 w 43834140"/>
                <a:gd name="connsiteY2" fmla="*/ 5777889 h 6695746"/>
                <a:gd name="connsiteX3" fmla="*/ 21862129 w 43834140"/>
                <a:gd name="connsiteY3" fmla="*/ 3791425 h 6695746"/>
                <a:gd name="connsiteX4" fmla="*/ 0 w 43834140"/>
                <a:gd name="connsiteY4" fmla="*/ 6695746 h 6695746"/>
                <a:gd name="connsiteX5" fmla="*/ 23933 w 43834140"/>
                <a:gd name="connsiteY5" fmla="*/ 15369 h 6695746"/>
                <a:gd name="connsiteX0" fmla="*/ 1414 w 43848334"/>
                <a:gd name="connsiteY0" fmla="*/ 15369 h 6695746"/>
                <a:gd name="connsiteX1" fmla="*/ 43848334 w 43848334"/>
                <a:gd name="connsiteY1" fmla="*/ 0 h 6695746"/>
                <a:gd name="connsiteX2" fmla="*/ 43792439 w 43848334"/>
                <a:gd name="connsiteY2" fmla="*/ 5777889 h 6695746"/>
                <a:gd name="connsiteX3" fmla="*/ 21876323 w 43848334"/>
                <a:gd name="connsiteY3" fmla="*/ 3791425 h 6695746"/>
                <a:gd name="connsiteX4" fmla="*/ 14194 w 43848334"/>
                <a:gd name="connsiteY4" fmla="*/ 6695746 h 6695746"/>
                <a:gd name="connsiteX5" fmla="*/ 1414 w 43848334"/>
                <a:gd name="connsiteY5" fmla="*/ 15369 h 6695746"/>
                <a:gd name="connsiteX0" fmla="*/ 1414 w 43792439"/>
                <a:gd name="connsiteY0" fmla="*/ 6936 h 6687313"/>
                <a:gd name="connsiteX1" fmla="*/ 43729019 w 43792439"/>
                <a:gd name="connsiteY1" fmla="*/ 0 h 6687313"/>
                <a:gd name="connsiteX2" fmla="*/ 43792439 w 43792439"/>
                <a:gd name="connsiteY2" fmla="*/ 5769456 h 6687313"/>
                <a:gd name="connsiteX3" fmla="*/ 21876323 w 43792439"/>
                <a:gd name="connsiteY3" fmla="*/ 3782992 h 6687313"/>
                <a:gd name="connsiteX4" fmla="*/ 14194 w 43792439"/>
                <a:gd name="connsiteY4" fmla="*/ 6687313 h 6687313"/>
                <a:gd name="connsiteX5" fmla="*/ 1414 w 43792439"/>
                <a:gd name="connsiteY5" fmla="*/ 6936 h 6687313"/>
                <a:gd name="connsiteX0" fmla="*/ 1414 w 43792439"/>
                <a:gd name="connsiteY0" fmla="*/ 0 h 6680377"/>
                <a:gd name="connsiteX1" fmla="*/ 43600524 w 43792439"/>
                <a:gd name="connsiteY1" fmla="*/ 77395 h 6680377"/>
                <a:gd name="connsiteX2" fmla="*/ 43792439 w 43792439"/>
                <a:gd name="connsiteY2" fmla="*/ 5762520 h 6680377"/>
                <a:gd name="connsiteX3" fmla="*/ 21876323 w 43792439"/>
                <a:gd name="connsiteY3" fmla="*/ 3776056 h 6680377"/>
                <a:gd name="connsiteX4" fmla="*/ 14194 w 43792439"/>
                <a:gd name="connsiteY4" fmla="*/ 6680377 h 6680377"/>
                <a:gd name="connsiteX5" fmla="*/ 1414 w 43792439"/>
                <a:gd name="connsiteY5" fmla="*/ 0 h 6680377"/>
                <a:gd name="connsiteX0" fmla="*/ 1414 w 43792439"/>
                <a:gd name="connsiteY0" fmla="*/ 0 h 6680377"/>
                <a:gd name="connsiteX1" fmla="*/ 43683128 w 43792439"/>
                <a:gd name="connsiteY1" fmla="*/ 119561 h 6680377"/>
                <a:gd name="connsiteX2" fmla="*/ 43792439 w 43792439"/>
                <a:gd name="connsiteY2" fmla="*/ 5762520 h 6680377"/>
                <a:gd name="connsiteX3" fmla="*/ 21876323 w 43792439"/>
                <a:gd name="connsiteY3" fmla="*/ 3776056 h 6680377"/>
                <a:gd name="connsiteX4" fmla="*/ 14194 w 43792439"/>
                <a:gd name="connsiteY4" fmla="*/ 6680377 h 6680377"/>
                <a:gd name="connsiteX5" fmla="*/ 1414 w 43792439"/>
                <a:gd name="connsiteY5" fmla="*/ 0 h 6680377"/>
                <a:gd name="connsiteX0" fmla="*/ 1414 w 43793267"/>
                <a:gd name="connsiteY0" fmla="*/ 0 h 6680377"/>
                <a:gd name="connsiteX1" fmla="*/ 43793267 w 43793267"/>
                <a:gd name="connsiteY1" fmla="*/ 1497 h 6680377"/>
                <a:gd name="connsiteX2" fmla="*/ 43792439 w 43793267"/>
                <a:gd name="connsiteY2" fmla="*/ 5762520 h 6680377"/>
                <a:gd name="connsiteX3" fmla="*/ 21876323 w 43793267"/>
                <a:gd name="connsiteY3" fmla="*/ 3776056 h 6680377"/>
                <a:gd name="connsiteX4" fmla="*/ 14194 w 43793267"/>
                <a:gd name="connsiteY4" fmla="*/ 6680377 h 6680377"/>
                <a:gd name="connsiteX5" fmla="*/ 1414 w 43793267"/>
                <a:gd name="connsiteY5" fmla="*/ 0 h 66803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3793267" h="6680377">
                  <a:moveTo>
                    <a:pt x="1414" y="0"/>
                  </a:moveTo>
                  <a:lnTo>
                    <a:pt x="43793267" y="1497"/>
                  </a:lnTo>
                  <a:cubicBezTo>
                    <a:pt x="43793267" y="2343991"/>
                    <a:pt x="43792439" y="3420026"/>
                    <a:pt x="43792439" y="5762520"/>
                  </a:cubicBezTo>
                  <a:cubicBezTo>
                    <a:pt x="38990659" y="4549272"/>
                    <a:pt x="29172697" y="3623080"/>
                    <a:pt x="21876323" y="3776056"/>
                  </a:cubicBezTo>
                  <a:cubicBezTo>
                    <a:pt x="14579949" y="3929032"/>
                    <a:pt x="6467468" y="4159139"/>
                    <a:pt x="14194" y="6680377"/>
                  </a:cubicBezTo>
                  <a:cubicBezTo>
                    <a:pt x="22172" y="4453585"/>
                    <a:pt x="-6564" y="2226792"/>
                    <a:pt x="1414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6"/>
                </a:gs>
                <a:gs pos="100000">
                  <a:schemeClr val="accent1"/>
                </a:gs>
              </a:gsLst>
              <a:lin ang="0" scaled="1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1" name="Rectangle 15"/>
            <p:cNvSpPr/>
            <p:nvPr userDrawn="1"/>
          </p:nvSpPr>
          <p:spPr>
            <a:xfrm>
              <a:off x="-14192" y="1382"/>
              <a:ext cx="27451941" cy="4570665"/>
            </a:xfrm>
            <a:custGeom>
              <a:avLst/>
              <a:gdLst>
                <a:gd name="connsiteX0" fmla="*/ 0 w 43891200"/>
                <a:gd name="connsiteY0" fmla="*/ 0 h 2171777"/>
                <a:gd name="connsiteX1" fmla="*/ 43891200 w 43891200"/>
                <a:gd name="connsiteY1" fmla="*/ 0 h 2171777"/>
                <a:gd name="connsiteX2" fmla="*/ 43891200 w 43891200"/>
                <a:gd name="connsiteY2" fmla="*/ 2171777 h 2171777"/>
                <a:gd name="connsiteX3" fmla="*/ 0 w 43891200"/>
                <a:gd name="connsiteY3" fmla="*/ 2171777 h 2171777"/>
                <a:gd name="connsiteX4" fmla="*/ 0 w 43891200"/>
                <a:gd name="connsiteY4" fmla="*/ 0 h 2171777"/>
                <a:gd name="connsiteX0" fmla="*/ 0 w 43891200"/>
                <a:gd name="connsiteY0" fmla="*/ 0 h 2171777"/>
                <a:gd name="connsiteX1" fmla="*/ 43891200 w 43891200"/>
                <a:gd name="connsiteY1" fmla="*/ 0 h 2171777"/>
                <a:gd name="connsiteX2" fmla="*/ 43891200 w 43891200"/>
                <a:gd name="connsiteY2" fmla="*/ 2171777 h 2171777"/>
                <a:gd name="connsiteX3" fmla="*/ 21843298 w 43891200"/>
                <a:gd name="connsiteY3" fmla="*/ 2143554 h 2171777"/>
                <a:gd name="connsiteX4" fmla="*/ 0 w 43891200"/>
                <a:gd name="connsiteY4" fmla="*/ 2171777 h 2171777"/>
                <a:gd name="connsiteX5" fmla="*/ 0 w 43891200"/>
                <a:gd name="connsiteY5" fmla="*/ 0 h 2171777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2143554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90029"/>
                <a:gd name="connsiteX1" fmla="*/ 43891200 w 43891200"/>
                <a:gd name="connsiteY1" fmla="*/ 0 h 5390029"/>
                <a:gd name="connsiteX2" fmla="*/ 43891200 w 43891200"/>
                <a:gd name="connsiteY2" fmla="*/ 2171777 h 5390029"/>
                <a:gd name="connsiteX3" fmla="*/ 21843298 w 43891200"/>
                <a:gd name="connsiteY3" fmla="*/ 2143554 h 5390029"/>
                <a:gd name="connsiteX4" fmla="*/ 28221 w 43891200"/>
                <a:gd name="connsiteY4" fmla="*/ 5360956 h 5390029"/>
                <a:gd name="connsiteX5" fmla="*/ 0 w 43891200"/>
                <a:gd name="connsiteY5" fmla="*/ 0 h 5390029"/>
                <a:gd name="connsiteX0" fmla="*/ 0 w 43891200"/>
                <a:gd name="connsiteY0" fmla="*/ 0 h 5390029"/>
                <a:gd name="connsiteX1" fmla="*/ 43891200 w 43891200"/>
                <a:gd name="connsiteY1" fmla="*/ 0 h 5390029"/>
                <a:gd name="connsiteX2" fmla="*/ 43891200 w 43891200"/>
                <a:gd name="connsiteY2" fmla="*/ 2171777 h 5390029"/>
                <a:gd name="connsiteX3" fmla="*/ 21843298 w 43891200"/>
                <a:gd name="connsiteY3" fmla="*/ 2143554 h 5390029"/>
                <a:gd name="connsiteX4" fmla="*/ 28221 w 43891200"/>
                <a:gd name="connsiteY4" fmla="*/ 5360956 h 5390029"/>
                <a:gd name="connsiteX5" fmla="*/ 0 w 43891200"/>
                <a:gd name="connsiteY5" fmla="*/ 0 h 5390029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2143554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2143554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2143554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2143554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2143554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2143554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2143554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2143554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2143554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2143554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2143554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2143554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2143554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1691988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1381537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1381537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1381537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1381537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1381537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1381537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1381537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1381537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1381537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778314 w 43891200"/>
                <a:gd name="connsiteY2" fmla="*/ 2171777 h 5360956"/>
                <a:gd name="connsiteX3" fmla="*/ 21843298 w 43891200"/>
                <a:gd name="connsiteY3" fmla="*/ 1381537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197 w 43891200"/>
                <a:gd name="connsiteY2" fmla="*/ 2143554 h 5360956"/>
                <a:gd name="connsiteX3" fmla="*/ 21843298 w 43891200"/>
                <a:gd name="connsiteY3" fmla="*/ 1381537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197 w 43891200"/>
                <a:gd name="connsiteY2" fmla="*/ 2143554 h 5360956"/>
                <a:gd name="connsiteX3" fmla="*/ 21843298 w 43891200"/>
                <a:gd name="connsiteY3" fmla="*/ 1381537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83162"/>
                <a:gd name="connsiteX1" fmla="*/ 43891200 w 43891200"/>
                <a:gd name="connsiteY1" fmla="*/ 0 h 5383162"/>
                <a:gd name="connsiteX2" fmla="*/ 43891197 w 43891200"/>
                <a:gd name="connsiteY2" fmla="*/ 2143554 h 5383162"/>
                <a:gd name="connsiteX3" fmla="*/ 21843298 w 43891200"/>
                <a:gd name="connsiteY3" fmla="*/ 1381537 h 5383162"/>
                <a:gd name="connsiteX4" fmla="*/ 12981 w 43891200"/>
                <a:gd name="connsiteY4" fmla="*/ 5383162 h 5383162"/>
                <a:gd name="connsiteX5" fmla="*/ 0 w 43891200"/>
                <a:gd name="connsiteY5" fmla="*/ 0 h 5383162"/>
                <a:gd name="connsiteX0" fmla="*/ 0 w 43891200"/>
                <a:gd name="connsiteY0" fmla="*/ 0 h 5353553"/>
                <a:gd name="connsiteX1" fmla="*/ 43891200 w 43891200"/>
                <a:gd name="connsiteY1" fmla="*/ 0 h 5353553"/>
                <a:gd name="connsiteX2" fmla="*/ 43891197 w 43891200"/>
                <a:gd name="connsiteY2" fmla="*/ 2143554 h 5353553"/>
                <a:gd name="connsiteX3" fmla="*/ 21843298 w 43891200"/>
                <a:gd name="connsiteY3" fmla="*/ 1381537 h 5353553"/>
                <a:gd name="connsiteX4" fmla="*/ 12981 w 43891200"/>
                <a:gd name="connsiteY4" fmla="*/ 5353553 h 5353553"/>
                <a:gd name="connsiteX5" fmla="*/ 0 w 43891200"/>
                <a:gd name="connsiteY5" fmla="*/ 0 h 5353553"/>
                <a:gd name="connsiteX0" fmla="*/ 0 w 43891200"/>
                <a:gd name="connsiteY0" fmla="*/ 0 h 5375759"/>
                <a:gd name="connsiteX1" fmla="*/ 43891200 w 43891200"/>
                <a:gd name="connsiteY1" fmla="*/ 0 h 5375759"/>
                <a:gd name="connsiteX2" fmla="*/ 43891197 w 43891200"/>
                <a:gd name="connsiteY2" fmla="*/ 2143554 h 5375759"/>
                <a:gd name="connsiteX3" fmla="*/ 21843298 w 43891200"/>
                <a:gd name="connsiteY3" fmla="*/ 1381537 h 5375759"/>
                <a:gd name="connsiteX4" fmla="*/ 2821 w 43891200"/>
                <a:gd name="connsiteY4" fmla="*/ 5375759 h 5375759"/>
                <a:gd name="connsiteX5" fmla="*/ 0 w 43891200"/>
                <a:gd name="connsiteY5" fmla="*/ 0 h 5375759"/>
                <a:gd name="connsiteX0" fmla="*/ 0 w 43891200"/>
                <a:gd name="connsiteY0" fmla="*/ 0 h 5391472"/>
                <a:gd name="connsiteX1" fmla="*/ 43891200 w 43891200"/>
                <a:gd name="connsiteY1" fmla="*/ 0 h 5391472"/>
                <a:gd name="connsiteX2" fmla="*/ 43891197 w 43891200"/>
                <a:gd name="connsiteY2" fmla="*/ 2143554 h 5391472"/>
                <a:gd name="connsiteX3" fmla="*/ 21843298 w 43891200"/>
                <a:gd name="connsiteY3" fmla="*/ 1381537 h 5391472"/>
                <a:gd name="connsiteX4" fmla="*/ 24143 w 43891200"/>
                <a:gd name="connsiteY4" fmla="*/ 5391472 h 5391472"/>
                <a:gd name="connsiteX5" fmla="*/ 0 w 43891200"/>
                <a:gd name="connsiteY5" fmla="*/ 0 h 5391472"/>
                <a:gd name="connsiteX0" fmla="*/ 0 w 43891200"/>
                <a:gd name="connsiteY0" fmla="*/ 0 h 5388329"/>
                <a:gd name="connsiteX1" fmla="*/ 43891200 w 43891200"/>
                <a:gd name="connsiteY1" fmla="*/ 0 h 5388329"/>
                <a:gd name="connsiteX2" fmla="*/ 43891197 w 43891200"/>
                <a:gd name="connsiteY2" fmla="*/ 2143554 h 5388329"/>
                <a:gd name="connsiteX3" fmla="*/ 21843298 w 43891200"/>
                <a:gd name="connsiteY3" fmla="*/ 1381537 h 5388329"/>
                <a:gd name="connsiteX4" fmla="*/ 11350 w 43891200"/>
                <a:gd name="connsiteY4" fmla="*/ 5388329 h 5388329"/>
                <a:gd name="connsiteX5" fmla="*/ 0 w 43891200"/>
                <a:gd name="connsiteY5" fmla="*/ 0 h 5388329"/>
                <a:gd name="connsiteX0" fmla="*/ 0 w 43918796"/>
                <a:gd name="connsiteY0" fmla="*/ 0 h 5388329"/>
                <a:gd name="connsiteX1" fmla="*/ 43918796 w 43918796"/>
                <a:gd name="connsiteY1" fmla="*/ 0 h 5388329"/>
                <a:gd name="connsiteX2" fmla="*/ 43918793 w 43918796"/>
                <a:gd name="connsiteY2" fmla="*/ 2143554 h 5388329"/>
                <a:gd name="connsiteX3" fmla="*/ 21870894 w 43918796"/>
                <a:gd name="connsiteY3" fmla="*/ 1381537 h 5388329"/>
                <a:gd name="connsiteX4" fmla="*/ 38946 w 43918796"/>
                <a:gd name="connsiteY4" fmla="*/ 5388329 h 5388329"/>
                <a:gd name="connsiteX5" fmla="*/ 0 w 43918796"/>
                <a:gd name="connsiteY5" fmla="*/ 0 h 5388329"/>
                <a:gd name="connsiteX0" fmla="*/ 0 w 43882001"/>
                <a:gd name="connsiteY0" fmla="*/ 6780 h 5388329"/>
                <a:gd name="connsiteX1" fmla="*/ 43882001 w 43882001"/>
                <a:gd name="connsiteY1" fmla="*/ 0 h 5388329"/>
                <a:gd name="connsiteX2" fmla="*/ 43881998 w 43882001"/>
                <a:gd name="connsiteY2" fmla="*/ 2143554 h 5388329"/>
                <a:gd name="connsiteX3" fmla="*/ 21834099 w 43882001"/>
                <a:gd name="connsiteY3" fmla="*/ 1381537 h 5388329"/>
                <a:gd name="connsiteX4" fmla="*/ 2151 w 43882001"/>
                <a:gd name="connsiteY4" fmla="*/ 5388329 h 5388329"/>
                <a:gd name="connsiteX5" fmla="*/ 0 w 43882001"/>
                <a:gd name="connsiteY5" fmla="*/ 6780 h 5388329"/>
                <a:gd name="connsiteX0" fmla="*/ 0 w 43909597"/>
                <a:gd name="connsiteY0" fmla="*/ 6780 h 5388329"/>
                <a:gd name="connsiteX1" fmla="*/ 43909597 w 43909597"/>
                <a:gd name="connsiteY1" fmla="*/ 0 h 5388329"/>
                <a:gd name="connsiteX2" fmla="*/ 43909594 w 43909597"/>
                <a:gd name="connsiteY2" fmla="*/ 2143554 h 5388329"/>
                <a:gd name="connsiteX3" fmla="*/ 21861695 w 43909597"/>
                <a:gd name="connsiteY3" fmla="*/ 1381537 h 5388329"/>
                <a:gd name="connsiteX4" fmla="*/ 29747 w 43909597"/>
                <a:gd name="connsiteY4" fmla="*/ 5388329 h 5388329"/>
                <a:gd name="connsiteX5" fmla="*/ 0 w 43909597"/>
                <a:gd name="connsiteY5" fmla="*/ 6780 h 5388329"/>
                <a:gd name="connsiteX0" fmla="*/ 16283 w 43879886"/>
                <a:gd name="connsiteY0" fmla="*/ 13560 h 5388329"/>
                <a:gd name="connsiteX1" fmla="*/ 43879886 w 43879886"/>
                <a:gd name="connsiteY1" fmla="*/ 0 h 5388329"/>
                <a:gd name="connsiteX2" fmla="*/ 43879883 w 43879886"/>
                <a:gd name="connsiteY2" fmla="*/ 2143554 h 5388329"/>
                <a:gd name="connsiteX3" fmla="*/ 21831984 w 43879886"/>
                <a:gd name="connsiteY3" fmla="*/ 1381537 h 5388329"/>
                <a:gd name="connsiteX4" fmla="*/ 36 w 43879886"/>
                <a:gd name="connsiteY4" fmla="*/ 5388329 h 5388329"/>
                <a:gd name="connsiteX5" fmla="*/ 16283 w 43879886"/>
                <a:gd name="connsiteY5" fmla="*/ 13560 h 5388329"/>
                <a:gd name="connsiteX0" fmla="*/ 7118 w 43879920"/>
                <a:gd name="connsiteY0" fmla="*/ 6780 h 5388329"/>
                <a:gd name="connsiteX1" fmla="*/ 43879920 w 43879920"/>
                <a:gd name="connsiteY1" fmla="*/ 0 h 5388329"/>
                <a:gd name="connsiteX2" fmla="*/ 43879917 w 43879920"/>
                <a:gd name="connsiteY2" fmla="*/ 2143554 h 5388329"/>
                <a:gd name="connsiteX3" fmla="*/ 21832018 w 43879920"/>
                <a:gd name="connsiteY3" fmla="*/ 1381537 h 5388329"/>
                <a:gd name="connsiteX4" fmla="*/ 70 w 43879920"/>
                <a:gd name="connsiteY4" fmla="*/ 5388329 h 5388329"/>
                <a:gd name="connsiteX5" fmla="*/ 7118 w 43879920"/>
                <a:gd name="connsiteY5" fmla="*/ 6780 h 5388329"/>
                <a:gd name="connsiteX0" fmla="*/ 0 w 43900399"/>
                <a:gd name="connsiteY0" fmla="*/ 0 h 5388329"/>
                <a:gd name="connsiteX1" fmla="*/ 43900399 w 43900399"/>
                <a:gd name="connsiteY1" fmla="*/ 0 h 5388329"/>
                <a:gd name="connsiteX2" fmla="*/ 43900396 w 43900399"/>
                <a:gd name="connsiteY2" fmla="*/ 2143554 h 5388329"/>
                <a:gd name="connsiteX3" fmla="*/ 21852497 w 43900399"/>
                <a:gd name="connsiteY3" fmla="*/ 1381537 h 5388329"/>
                <a:gd name="connsiteX4" fmla="*/ 20549 w 43900399"/>
                <a:gd name="connsiteY4" fmla="*/ 5388329 h 5388329"/>
                <a:gd name="connsiteX5" fmla="*/ 0 w 43900399"/>
                <a:gd name="connsiteY5" fmla="*/ 0 h 5388329"/>
                <a:gd name="connsiteX0" fmla="*/ 0 w 43900396"/>
                <a:gd name="connsiteY0" fmla="*/ 0 h 5388329"/>
                <a:gd name="connsiteX1" fmla="*/ 43854405 w 43900396"/>
                <a:gd name="connsiteY1" fmla="*/ 27119 h 5388329"/>
                <a:gd name="connsiteX2" fmla="*/ 43900396 w 43900396"/>
                <a:gd name="connsiteY2" fmla="*/ 2143554 h 5388329"/>
                <a:gd name="connsiteX3" fmla="*/ 21852497 w 43900396"/>
                <a:gd name="connsiteY3" fmla="*/ 1381537 h 5388329"/>
                <a:gd name="connsiteX4" fmla="*/ 20549 w 43900396"/>
                <a:gd name="connsiteY4" fmla="*/ 5388329 h 5388329"/>
                <a:gd name="connsiteX5" fmla="*/ 0 w 43900396"/>
                <a:gd name="connsiteY5" fmla="*/ 0 h 5388329"/>
                <a:gd name="connsiteX0" fmla="*/ 0 w 43900398"/>
                <a:gd name="connsiteY0" fmla="*/ 0 h 5388329"/>
                <a:gd name="connsiteX1" fmla="*/ 43900398 w 43900398"/>
                <a:gd name="connsiteY1" fmla="*/ 6780 h 5388329"/>
                <a:gd name="connsiteX2" fmla="*/ 43900396 w 43900398"/>
                <a:gd name="connsiteY2" fmla="*/ 2143554 h 5388329"/>
                <a:gd name="connsiteX3" fmla="*/ 21852497 w 43900398"/>
                <a:gd name="connsiteY3" fmla="*/ 1381537 h 5388329"/>
                <a:gd name="connsiteX4" fmla="*/ 20549 w 43900398"/>
                <a:gd name="connsiteY4" fmla="*/ 5388329 h 5388329"/>
                <a:gd name="connsiteX5" fmla="*/ 0 w 43900398"/>
                <a:gd name="connsiteY5" fmla="*/ 0 h 5388329"/>
                <a:gd name="connsiteX0" fmla="*/ 0 w 43909598"/>
                <a:gd name="connsiteY0" fmla="*/ 0 h 5388329"/>
                <a:gd name="connsiteX1" fmla="*/ 43909598 w 43909598"/>
                <a:gd name="connsiteY1" fmla="*/ 6780 h 5388329"/>
                <a:gd name="connsiteX2" fmla="*/ 43900396 w 43909598"/>
                <a:gd name="connsiteY2" fmla="*/ 2143554 h 5388329"/>
                <a:gd name="connsiteX3" fmla="*/ 21852497 w 43909598"/>
                <a:gd name="connsiteY3" fmla="*/ 1381537 h 5388329"/>
                <a:gd name="connsiteX4" fmla="*/ 20549 w 43909598"/>
                <a:gd name="connsiteY4" fmla="*/ 5388329 h 5388329"/>
                <a:gd name="connsiteX5" fmla="*/ 0 w 43909598"/>
                <a:gd name="connsiteY5" fmla="*/ 0 h 53883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3909598" h="5388329">
                  <a:moveTo>
                    <a:pt x="0" y="0"/>
                  </a:moveTo>
                  <a:lnTo>
                    <a:pt x="43909598" y="6780"/>
                  </a:lnTo>
                  <a:cubicBezTo>
                    <a:pt x="43909597" y="719038"/>
                    <a:pt x="43900397" y="1431296"/>
                    <a:pt x="43900396" y="2143554"/>
                  </a:cubicBezTo>
                  <a:cubicBezTo>
                    <a:pt x="37284373" y="1358490"/>
                    <a:pt x="29162993" y="845303"/>
                    <a:pt x="21852497" y="1381537"/>
                  </a:cubicBezTo>
                  <a:cubicBezTo>
                    <a:pt x="14542001" y="1917771"/>
                    <a:pt x="6144574" y="2782191"/>
                    <a:pt x="20549" y="5388329"/>
                  </a:cubicBezTo>
                  <a:cubicBezTo>
                    <a:pt x="19609" y="3596409"/>
                    <a:pt x="940" y="1791920"/>
                    <a:pt x="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2"/>
                </a:gs>
                <a:gs pos="100000">
                  <a:schemeClr val="accent1"/>
                </a:gs>
              </a:gsLst>
              <a:lin ang="0" scaled="1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n>
                  <a:noFill/>
                </a:ln>
                <a:solidFill>
                  <a:schemeClr val="accent1"/>
                </a:solidFill>
              </a:endParaRPr>
            </a:p>
          </p:txBody>
        </p:sp>
      </p:grpSp>
      <p:grpSp>
        <p:nvGrpSpPr>
          <p:cNvPr id="82" name="Group 81"/>
          <p:cNvGrpSpPr/>
          <p:nvPr userDrawn="1"/>
        </p:nvGrpSpPr>
        <p:grpSpPr>
          <a:xfrm rot="10800000">
            <a:off x="-24226" y="20723579"/>
            <a:ext cx="43952748" cy="1234423"/>
            <a:chOff x="-14192" y="1382"/>
            <a:chExt cx="27451941" cy="4572641"/>
          </a:xfrm>
        </p:grpSpPr>
        <p:sp>
          <p:nvSpPr>
            <p:cNvPr id="83" name="Rectangle 16"/>
            <p:cNvSpPr/>
            <p:nvPr userDrawn="1"/>
          </p:nvSpPr>
          <p:spPr>
            <a:xfrm>
              <a:off x="4001" y="707796"/>
              <a:ext cx="27429212" cy="3866227"/>
            </a:xfrm>
            <a:custGeom>
              <a:avLst/>
              <a:gdLst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0 w 43891200"/>
                <a:gd name="connsiteY3" fmla="*/ 7027483 h 7027483"/>
                <a:gd name="connsiteX4" fmla="*/ 0 w 43891200"/>
                <a:gd name="connsiteY4" fmla="*/ 0 h 702748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21617527 w 43891200"/>
                <a:gd name="connsiteY3" fmla="*/ 6999261 h 7027483"/>
                <a:gd name="connsiteX4" fmla="*/ 0 w 43891200"/>
                <a:gd name="connsiteY4" fmla="*/ 7027483 h 7027483"/>
                <a:gd name="connsiteX5" fmla="*/ 0 w 43891200"/>
                <a:gd name="connsiteY5" fmla="*/ 0 h 702748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21448200 w 43891200"/>
                <a:gd name="connsiteY3" fmla="*/ 3838305 h 7027483"/>
                <a:gd name="connsiteX4" fmla="*/ 0 w 43891200"/>
                <a:gd name="connsiteY4" fmla="*/ 7027483 h 7027483"/>
                <a:gd name="connsiteX5" fmla="*/ 0 w 43891200"/>
                <a:gd name="connsiteY5" fmla="*/ 0 h 702748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21448200 w 43891200"/>
                <a:gd name="connsiteY3" fmla="*/ 3838305 h 7027483"/>
                <a:gd name="connsiteX4" fmla="*/ 28221 w 43891200"/>
                <a:gd name="connsiteY4" fmla="*/ 6688809 h 7027483"/>
                <a:gd name="connsiteX5" fmla="*/ 0 w 43891200"/>
                <a:gd name="connsiteY5" fmla="*/ 0 h 7027483"/>
                <a:gd name="connsiteX0" fmla="*/ 0 w 43891200"/>
                <a:gd name="connsiteY0" fmla="*/ 0 h 7100503"/>
                <a:gd name="connsiteX1" fmla="*/ 43891200 w 43891200"/>
                <a:gd name="connsiteY1" fmla="*/ 0 h 7100503"/>
                <a:gd name="connsiteX2" fmla="*/ 43891200 w 43891200"/>
                <a:gd name="connsiteY2" fmla="*/ 7027483 h 7100503"/>
                <a:gd name="connsiteX3" fmla="*/ 21448200 w 43891200"/>
                <a:gd name="connsiteY3" fmla="*/ 3838305 h 7100503"/>
                <a:gd name="connsiteX4" fmla="*/ 28221 w 43891200"/>
                <a:gd name="connsiteY4" fmla="*/ 6688809 h 7100503"/>
                <a:gd name="connsiteX5" fmla="*/ 0 w 43891200"/>
                <a:gd name="connsiteY5" fmla="*/ 0 h 7100503"/>
                <a:gd name="connsiteX0" fmla="*/ 0 w 43891200"/>
                <a:gd name="connsiteY0" fmla="*/ 0 h 7100503"/>
                <a:gd name="connsiteX1" fmla="*/ 43891200 w 43891200"/>
                <a:gd name="connsiteY1" fmla="*/ 0 h 7100503"/>
                <a:gd name="connsiteX2" fmla="*/ 43891200 w 43891200"/>
                <a:gd name="connsiteY2" fmla="*/ 7027483 h 7100503"/>
                <a:gd name="connsiteX3" fmla="*/ 21448200 w 43891200"/>
                <a:gd name="connsiteY3" fmla="*/ 3838305 h 7100503"/>
                <a:gd name="connsiteX4" fmla="*/ 28221 w 43891200"/>
                <a:gd name="connsiteY4" fmla="*/ 6688809 h 7100503"/>
                <a:gd name="connsiteX5" fmla="*/ 0 w 43891200"/>
                <a:gd name="connsiteY5" fmla="*/ 0 h 710050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21448200 w 43891200"/>
                <a:gd name="connsiteY3" fmla="*/ 3838305 h 7027483"/>
                <a:gd name="connsiteX4" fmla="*/ 28221 w 43891200"/>
                <a:gd name="connsiteY4" fmla="*/ 6688809 h 7027483"/>
                <a:gd name="connsiteX5" fmla="*/ 0 w 43891200"/>
                <a:gd name="connsiteY5" fmla="*/ 0 h 702748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21448200 w 43891200"/>
                <a:gd name="connsiteY3" fmla="*/ 3838305 h 7027483"/>
                <a:gd name="connsiteX4" fmla="*/ 28221 w 43891200"/>
                <a:gd name="connsiteY4" fmla="*/ 6688809 h 7027483"/>
                <a:gd name="connsiteX5" fmla="*/ 0 w 43891200"/>
                <a:gd name="connsiteY5" fmla="*/ 0 h 702748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21448200 w 43891200"/>
                <a:gd name="connsiteY3" fmla="*/ 3838305 h 7027483"/>
                <a:gd name="connsiteX4" fmla="*/ 28221 w 43891200"/>
                <a:gd name="connsiteY4" fmla="*/ 6688809 h 7027483"/>
                <a:gd name="connsiteX5" fmla="*/ 0 w 43891200"/>
                <a:gd name="connsiteY5" fmla="*/ 0 h 702748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21448200 w 43891200"/>
                <a:gd name="connsiteY3" fmla="*/ 3838305 h 7027483"/>
                <a:gd name="connsiteX4" fmla="*/ 84664 w 43891200"/>
                <a:gd name="connsiteY4" fmla="*/ 5531673 h 7027483"/>
                <a:gd name="connsiteX5" fmla="*/ 0 w 43891200"/>
                <a:gd name="connsiteY5" fmla="*/ 0 h 702748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21532864 w 43891200"/>
                <a:gd name="connsiteY3" fmla="*/ 3330294 h 7027483"/>
                <a:gd name="connsiteX4" fmla="*/ 84664 w 43891200"/>
                <a:gd name="connsiteY4" fmla="*/ 5531673 h 7027483"/>
                <a:gd name="connsiteX5" fmla="*/ 0 w 43891200"/>
                <a:gd name="connsiteY5" fmla="*/ 0 h 702748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21589306 w 43891200"/>
                <a:gd name="connsiteY3" fmla="*/ 3104512 h 7027483"/>
                <a:gd name="connsiteX4" fmla="*/ 84664 w 43891200"/>
                <a:gd name="connsiteY4" fmla="*/ 5531673 h 7027483"/>
                <a:gd name="connsiteX5" fmla="*/ 0 w 43891200"/>
                <a:gd name="connsiteY5" fmla="*/ 0 h 702748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21589306 w 43891200"/>
                <a:gd name="connsiteY3" fmla="*/ 3104512 h 7027483"/>
                <a:gd name="connsiteX4" fmla="*/ 84664 w 43891200"/>
                <a:gd name="connsiteY4" fmla="*/ 5531673 h 7027483"/>
                <a:gd name="connsiteX5" fmla="*/ 0 w 43891200"/>
                <a:gd name="connsiteY5" fmla="*/ 0 h 7027483"/>
                <a:gd name="connsiteX0" fmla="*/ 0 w 43891200"/>
                <a:gd name="connsiteY0" fmla="*/ 0 h 7272584"/>
                <a:gd name="connsiteX1" fmla="*/ 43891200 w 43891200"/>
                <a:gd name="connsiteY1" fmla="*/ 0 h 7272584"/>
                <a:gd name="connsiteX2" fmla="*/ 43891200 w 43891200"/>
                <a:gd name="connsiteY2" fmla="*/ 7027483 h 7272584"/>
                <a:gd name="connsiteX3" fmla="*/ 37534349 w 43891200"/>
                <a:gd name="connsiteY3" fmla="*/ 5432466 h 7272584"/>
                <a:gd name="connsiteX4" fmla="*/ 21589306 w 43891200"/>
                <a:gd name="connsiteY4" fmla="*/ 3104512 h 7272584"/>
                <a:gd name="connsiteX5" fmla="*/ 84664 w 43891200"/>
                <a:gd name="connsiteY5" fmla="*/ 5531673 h 7272584"/>
                <a:gd name="connsiteX6" fmla="*/ 0 w 43891200"/>
                <a:gd name="connsiteY6" fmla="*/ 0 h 7272584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37534349 w 43891200"/>
                <a:gd name="connsiteY3" fmla="*/ 5432466 h 7027483"/>
                <a:gd name="connsiteX4" fmla="*/ 21589306 w 43891200"/>
                <a:gd name="connsiteY4" fmla="*/ 3104512 h 7027483"/>
                <a:gd name="connsiteX5" fmla="*/ 84664 w 43891200"/>
                <a:gd name="connsiteY5" fmla="*/ 5531673 h 7027483"/>
                <a:gd name="connsiteX6" fmla="*/ 0 w 43891200"/>
                <a:gd name="connsiteY6" fmla="*/ 0 h 702748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37534347 w 43891200"/>
                <a:gd name="connsiteY3" fmla="*/ 5179307 h 7027483"/>
                <a:gd name="connsiteX4" fmla="*/ 21589306 w 43891200"/>
                <a:gd name="connsiteY4" fmla="*/ 3104512 h 7027483"/>
                <a:gd name="connsiteX5" fmla="*/ 84664 w 43891200"/>
                <a:gd name="connsiteY5" fmla="*/ 5531673 h 7027483"/>
                <a:gd name="connsiteX6" fmla="*/ 0 w 43891200"/>
                <a:gd name="connsiteY6" fmla="*/ 0 h 702748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37534347 w 43891200"/>
                <a:gd name="connsiteY3" fmla="*/ 5179307 h 7027483"/>
                <a:gd name="connsiteX4" fmla="*/ 21589306 w 43891200"/>
                <a:gd name="connsiteY4" fmla="*/ 3104512 h 7027483"/>
                <a:gd name="connsiteX5" fmla="*/ 84664 w 43891200"/>
                <a:gd name="connsiteY5" fmla="*/ 5531673 h 7027483"/>
                <a:gd name="connsiteX6" fmla="*/ 0 w 43891200"/>
                <a:gd name="connsiteY6" fmla="*/ 0 h 702748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37534347 w 43891200"/>
                <a:gd name="connsiteY3" fmla="*/ 5179307 h 7027483"/>
                <a:gd name="connsiteX4" fmla="*/ 21589306 w 43891200"/>
                <a:gd name="connsiteY4" fmla="*/ 3104512 h 7027483"/>
                <a:gd name="connsiteX5" fmla="*/ 84664 w 43891200"/>
                <a:gd name="connsiteY5" fmla="*/ 5531673 h 7027483"/>
                <a:gd name="connsiteX6" fmla="*/ 0 w 43891200"/>
                <a:gd name="connsiteY6" fmla="*/ 0 h 702748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37534347 w 43891200"/>
                <a:gd name="connsiteY3" fmla="*/ 5179307 h 7027483"/>
                <a:gd name="connsiteX4" fmla="*/ 21589306 w 43891200"/>
                <a:gd name="connsiteY4" fmla="*/ 3104512 h 7027483"/>
                <a:gd name="connsiteX5" fmla="*/ 84664 w 43891200"/>
                <a:gd name="connsiteY5" fmla="*/ 5531673 h 7027483"/>
                <a:gd name="connsiteX6" fmla="*/ 0 w 43891200"/>
                <a:gd name="connsiteY6" fmla="*/ 0 h 702748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37534347 w 43891200"/>
                <a:gd name="connsiteY3" fmla="*/ 5179307 h 7027483"/>
                <a:gd name="connsiteX4" fmla="*/ 21589306 w 43891200"/>
                <a:gd name="connsiteY4" fmla="*/ 3104512 h 7027483"/>
                <a:gd name="connsiteX5" fmla="*/ 84664 w 43891200"/>
                <a:gd name="connsiteY5" fmla="*/ 5531673 h 7027483"/>
                <a:gd name="connsiteX6" fmla="*/ 0 w 43891200"/>
                <a:gd name="connsiteY6" fmla="*/ 0 h 702748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37534347 w 43891200"/>
                <a:gd name="connsiteY3" fmla="*/ 5179307 h 7027483"/>
                <a:gd name="connsiteX4" fmla="*/ 21589306 w 43891200"/>
                <a:gd name="connsiteY4" fmla="*/ 3104512 h 7027483"/>
                <a:gd name="connsiteX5" fmla="*/ 84664 w 43891200"/>
                <a:gd name="connsiteY5" fmla="*/ 5531673 h 7027483"/>
                <a:gd name="connsiteX6" fmla="*/ 0 w 43891200"/>
                <a:gd name="connsiteY6" fmla="*/ 0 h 702748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37534347 w 43891200"/>
                <a:gd name="connsiteY3" fmla="*/ 5179307 h 7027483"/>
                <a:gd name="connsiteX4" fmla="*/ 21423313 w 43891200"/>
                <a:gd name="connsiteY4" fmla="*/ 3012175 h 7027483"/>
                <a:gd name="connsiteX5" fmla="*/ 84664 w 43891200"/>
                <a:gd name="connsiteY5" fmla="*/ 5531673 h 7027483"/>
                <a:gd name="connsiteX6" fmla="*/ 0 w 43891200"/>
                <a:gd name="connsiteY6" fmla="*/ 0 h 7027483"/>
                <a:gd name="connsiteX0" fmla="*/ 0 w 43891200"/>
                <a:gd name="connsiteY0" fmla="*/ 0 h 6029592"/>
                <a:gd name="connsiteX1" fmla="*/ 43891200 w 43891200"/>
                <a:gd name="connsiteY1" fmla="*/ 0 h 6029592"/>
                <a:gd name="connsiteX2" fmla="*/ 43852760 w 43891200"/>
                <a:gd name="connsiteY2" fmla="*/ 6029592 h 6029592"/>
                <a:gd name="connsiteX3" fmla="*/ 37534347 w 43891200"/>
                <a:gd name="connsiteY3" fmla="*/ 5179307 h 6029592"/>
                <a:gd name="connsiteX4" fmla="*/ 21423313 w 43891200"/>
                <a:gd name="connsiteY4" fmla="*/ 3012175 h 6029592"/>
                <a:gd name="connsiteX5" fmla="*/ 84664 w 43891200"/>
                <a:gd name="connsiteY5" fmla="*/ 5531673 h 6029592"/>
                <a:gd name="connsiteX6" fmla="*/ 0 w 43891200"/>
                <a:gd name="connsiteY6" fmla="*/ 0 h 6029592"/>
                <a:gd name="connsiteX0" fmla="*/ 0 w 43891200"/>
                <a:gd name="connsiteY0" fmla="*/ 0 h 6029592"/>
                <a:gd name="connsiteX1" fmla="*/ 43891200 w 43891200"/>
                <a:gd name="connsiteY1" fmla="*/ 0 h 6029592"/>
                <a:gd name="connsiteX2" fmla="*/ 43852760 w 43891200"/>
                <a:gd name="connsiteY2" fmla="*/ 6029592 h 6029592"/>
                <a:gd name="connsiteX3" fmla="*/ 36342689 w 43891200"/>
                <a:gd name="connsiteY3" fmla="*/ 4466527 h 6029592"/>
                <a:gd name="connsiteX4" fmla="*/ 21423313 w 43891200"/>
                <a:gd name="connsiteY4" fmla="*/ 3012175 h 6029592"/>
                <a:gd name="connsiteX5" fmla="*/ 84664 w 43891200"/>
                <a:gd name="connsiteY5" fmla="*/ 5531673 h 6029592"/>
                <a:gd name="connsiteX6" fmla="*/ 0 w 43891200"/>
                <a:gd name="connsiteY6" fmla="*/ 0 h 6029592"/>
                <a:gd name="connsiteX0" fmla="*/ 0 w 43891200"/>
                <a:gd name="connsiteY0" fmla="*/ 0 h 6079664"/>
                <a:gd name="connsiteX1" fmla="*/ 43891200 w 43891200"/>
                <a:gd name="connsiteY1" fmla="*/ 0 h 6079664"/>
                <a:gd name="connsiteX2" fmla="*/ 43852760 w 43891200"/>
                <a:gd name="connsiteY2" fmla="*/ 6029592 h 6079664"/>
                <a:gd name="connsiteX3" fmla="*/ 21423313 w 43891200"/>
                <a:gd name="connsiteY3" fmla="*/ 3012175 h 6079664"/>
                <a:gd name="connsiteX4" fmla="*/ 84664 w 43891200"/>
                <a:gd name="connsiteY4" fmla="*/ 5531673 h 6079664"/>
                <a:gd name="connsiteX5" fmla="*/ 0 w 43891200"/>
                <a:gd name="connsiteY5" fmla="*/ 0 h 6079664"/>
                <a:gd name="connsiteX0" fmla="*/ 0 w 43891200"/>
                <a:gd name="connsiteY0" fmla="*/ 0 h 6029592"/>
                <a:gd name="connsiteX1" fmla="*/ 43891200 w 43891200"/>
                <a:gd name="connsiteY1" fmla="*/ 0 h 6029592"/>
                <a:gd name="connsiteX2" fmla="*/ 43852760 w 43891200"/>
                <a:gd name="connsiteY2" fmla="*/ 6029592 h 6029592"/>
                <a:gd name="connsiteX3" fmla="*/ 21423313 w 43891200"/>
                <a:gd name="connsiteY3" fmla="*/ 3012175 h 6029592"/>
                <a:gd name="connsiteX4" fmla="*/ 84664 w 43891200"/>
                <a:gd name="connsiteY4" fmla="*/ 5531673 h 6029592"/>
                <a:gd name="connsiteX5" fmla="*/ 0 w 43891200"/>
                <a:gd name="connsiteY5" fmla="*/ 0 h 6029592"/>
                <a:gd name="connsiteX0" fmla="*/ 0 w 43891200"/>
                <a:gd name="connsiteY0" fmla="*/ 0 h 6029592"/>
                <a:gd name="connsiteX1" fmla="*/ 43891200 w 43891200"/>
                <a:gd name="connsiteY1" fmla="*/ 0 h 6029592"/>
                <a:gd name="connsiteX2" fmla="*/ 43852760 w 43891200"/>
                <a:gd name="connsiteY2" fmla="*/ 6029592 h 6029592"/>
                <a:gd name="connsiteX3" fmla="*/ 21423313 w 43891200"/>
                <a:gd name="connsiteY3" fmla="*/ 3012175 h 6029592"/>
                <a:gd name="connsiteX4" fmla="*/ 84664 w 43891200"/>
                <a:gd name="connsiteY4" fmla="*/ 5531673 h 6029592"/>
                <a:gd name="connsiteX5" fmla="*/ 0 w 43891200"/>
                <a:gd name="connsiteY5" fmla="*/ 0 h 6029592"/>
                <a:gd name="connsiteX0" fmla="*/ 0 w 43891200"/>
                <a:gd name="connsiteY0" fmla="*/ 0 h 5887037"/>
                <a:gd name="connsiteX1" fmla="*/ 43891200 w 43891200"/>
                <a:gd name="connsiteY1" fmla="*/ 0 h 5887037"/>
                <a:gd name="connsiteX2" fmla="*/ 43814321 w 43891200"/>
                <a:gd name="connsiteY2" fmla="*/ 5887037 h 5887037"/>
                <a:gd name="connsiteX3" fmla="*/ 21423313 w 43891200"/>
                <a:gd name="connsiteY3" fmla="*/ 3012175 h 5887037"/>
                <a:gd name="connsiteX4" fmla="*/ 84664 w 43891200"/>
                <a:gd name="connsiteY4" fmla="*/ 5531673 h 5887037"/>
                <a:gd name="connsiteX5" fmla="*/ 0 w 43891200"/>
                <a:gd name="connsiteY5" fmla="*/ 0 h 5887037"/>
                <a:gd name="connsiteX0" fmla="*/ 0 w 43891200"/>
                <a:gd name="connsiteY0" fmla="*/ 0 h 5745966"/>
                <a:gd name="connsiteX1" fmla="*/ 43891200 w 43891200"/>
                <a:gd name="connsiteY1" fmla="*/ 0 h 5745966"/>
                <a:gd name="connsiteX2" fmla="*/ 43814319 w 43891200"/>
                <a:gd name="connsiteY2" fmla="*/ 5745966 h 5745966"/>
                <a:gd name="connsiteX3" fmla="*/ 21423313 w 43891200"/>
                <a:gd name="connsiteY3" fmla="*/ 3012175 h 5745966"/>
                <a:gd name="connsiteX4" fmla="*/ 84664 w 43891200"/>
                <a:gd name="connsiteY4" fmla="*/ 5531673 h 5745966"/>
                <a:gd name="connsiteX5" fmla="*/ 0 w 43891200"/>
                <a:gd name="connsiteY5" fmla="*/ 0 h 5745966"/>
                <a:gd name="connsiteX0" fmla="*/ 0 w 43891200"/>
                <a:gd name="connsiteY0" fmla="*/ 0 h 5774180"/>
                <a:gd name="connsiteX1" fmla="*/ 43891200 w 43891200"/>
                <a:gd name="connsiteY1" fmla="*/ 0 h 5774180"/>
                <a:gd name="connsiteX2" fmla="*/ 43814319 w 43891200"/>
                <a:gd name="connsiteY2" fmla="*/ 5774180 h 5774180"/>
                <a:gd name="connsiteX3" fmla="*/ 21423313 w 43891200"/>
                <a:gd name="connsiteY3" fmla="*/ 3012175 h 5774180"/>
                <a:gd name="connsiteX4" fmla="*/ 84664 w 43891200"/>
                <a:gd name="connsiteY4" fmla="*/ 5531673 h 5774180"/>
                <a:gd name="connsiteX5" fmla="*/ 0 w 43891200"/>
                <a:gd name="connsiteY5" fmla="*/ 0 h 5774180"/>
                <a:gd name="connsiteX0" fmla="*/ 6633 w 43897833"/>
                <a:gd name="connsiteY0" fmla="*/ 0 h 5774180"/>
                <a:gd name="connsiteX1" fmla="*/ 43897833 w 43897833"/>
                <a:gd name="connsiteY1" fmla="*/ 0 h 5774180"/>
                <a:gd name="connsiteX2" fmla="*/ 43820952 w 43897833"/>
                <a:gd name="connsiteY2" fmla="*/ 5774180 h 5774180"/>
                <a:gd name="connsiteX3" fmla="*/ 21429946 w 43897833"/>
                <a:gd name="connsiteY3" fmla="*/ 3012175 h 5774180"/>
                <a:gd name="connsiteX4" fmla="*/ 0 w 43897833"/>
                <a:gd name="connsiteY4" fmla="*/ 5757386 h 5774180"/>
                <a:gd name="connsiteX5" fmla="*/ 6633 w 43897833"/>
                <a:gd name="connsiteY5" fmla="*/ 0 h 5774180"/>
                <a:gd name="connsiteX0" fmla="*/ 6633 w 43897833"/>
                <a:gd name="connsiteY0" fmla="*/ 0 h 5785600"/>
                <a:gd name="connsiteX1" fmla="*/ 43897833 w 43897833"/>
                <a:gd name="connsiteY1" fmla="*/ 0 h 5785600"/>
                <a:gd name="connsiteX2" fmla="*/ 43820952 w 43897833"/>
                <a:gd name="connsiteY2" fmla="*/ 5774180 h 5785600"/>
                <a:gd name="connsiteX3" fmla="*/ 21429946 w 43897833"/>
                <a:gd name="connsiteY3" fmla="*/ 3012175 h 5785600"/>
                <a:gd name="connsiteX4" fmla="*/ 0 w 43897833"/>
                <a:gd name="connsiteY4" fmla="*/ 5785600 h 5785600"/>
                <a:gd name="connsiteX5" fmla="*/ 6633 w 43897833"/>
                <a:gd name="connsiteY5" fmla="*/ 0 h 5785600"/>
                <a:gd name="connsiteX0" fmla="*/ 6633 w 43897833"/>
                <a:gd name="connsiteY0" fmla="*/ 0 h 5785600"/>
                <a:gd name="connsiteX1" fmla="*/ 43897833 w 43897833"/>
                <a:gd name="connsiteY1" fmla="*/ 0 h 5785600"/>
                <a:gd name="connsiteX2" fmla="*/ 43829914 w 43897833"/>
                <a:gd name="connsiteY2" fmla="*/ 5757562 h 5785600"/>
                <a:gd name="connsiteX3" fmla="*/ 21429946 w 43897833"/>
                <a:gd name="connsiteY3" fmla="*/ 3012175 h 5785600"/>
                <a:gd name="connsiteX4" fmla="*/ 0 w 43897833"/>
                <a:gd name="connsiteY4" fmla="*/ 5785600 h 5785600"/>
                <a:gd name="connsiteX5" fmla="*/ 6633 w 43897833"/>
                <a:gd name="connsiteY5" fmla="*/ 0 h 5785600"/>
                <a:gd name="connsiteX0" fmla="*/ 6633 w 43884390"/>
                <a:gd name="connsiteY0" fmla="*/ 4153 h 5789753"/>
                <a:gd name="connsiteX1" fmla="*/ 43884390 w 43884390"/>
                <a:gd name="connsiteY1" fmla="*/ 0 h 5789753"/>
                <a:gd name="connsiteX2" fmla="*/ 43829914 w 43884390"/>
                <a:gd name="connsiteY2" fmla="*/ 5761715 h 5789753"/>
                <a:gd name="connsiteX3" fmla="*/ 21429946 w 43884390"/>
                <a:gd name="connsiteY3" fmla="*/ 3016328 h 5789753"/>
                <a:gd name="connsiteX4" fmla="*/ 0 w 43884390"/>
                <a:gd name="connsiteY4" fmla="*/ 5789753 h 5789753"/>
                <a:gd name="connsiteX5" fmla="*/ 6633 w 43884390"/>
                <a:gd name="connsiteY5" fmla="*/ 4153 h 5789753"/>
                <a:gd name="connsiteX0" fmla="*/ 6633 w 43884392"/>
                <a:gd name="connsiteY0" fmla="*/ 0 h 5785600"/>
                <a:gd name="connsiteX1" fmla="*/ 43884392 w 43884392"/>
                <a:gd name="connsiteY1" fmla="*/ 1 h 5785600"/>
                <a:gd name="connsiteX2" fmla="*/ 43829914 w 43884392"/>
                <a:gd name="connsiteY2" fmla="*/ 5757562 h 5785600"/>
                <a:gd name="connsiteX3" fmla="*/ 21429946 w 43884392"/>
                <a:gd name="connsiteY3" fmla="*/ 3012175 h 5785600"/>
                <a:gd name="connsiteX4" fmla="*/ 0 w 43884392"/>
                <a:gd name="connsiteY4" fmla="*/ 5785600 h 5785600"/>
                <a:gd name="connsiteX5" fmla="*/ 6633 w 43884392"/>
                <a:gd name="connsiteY5" fmla="*/ 0 h 5785600"/>
                <a:gd name="connsiteX0" fmla="*/ 6633 w 43876785"/>
                <a:gd name="connsiteY0" fmla="*/ 7053 h 5792653"/>
                <a:gd name="connsiteX1" fmla="*/ 43876785 w 43876785"/>
                <a:gd name="connsiteY1" fmla="*/ 0 h 5792653"/>
                <a:gd name="connsiteX2" fmla="*/ 43829914 w 43876785"/>
                <a:gd name="connsiteY2" fmla="*/ 5764615 h 5792653"/>
                <a:gd name="connsiteX3" fmla="*/ 21429946 w 43876785"/>
                <a:gd name="connsiteY3" fmla="*/ 3019228 h 5792653"/>
                <a:gd name="connsiteX4" fmla="*/ 0 w 43876785"/>
                <a:gd name="connsiteY4" fmla="*/ 5792653 h 5792653"/>
                <a:gd name="connsiteX5" fmla="*/ 6633 w 43876785"/>
                <a:gd name="connsiteY5" fmla="*/ 7053 h 5792653"/>
                <a:gd name="connsiteX0" fmla="*/ 6633 w 43876785"/>
                <a:gd name="connsiteY0" fmla="*/ 7053 h 5792653"/>
                <a:gd name="connsiteX1" fmla="*/ 43876785 w 43876785"/>
                <a:gd name="connsiteY1" fmla="*/ 0 h 5792653"/>
                <a:gd name="connsiteX2" fmla="*/ 43826108 w 43876785"/>
                <a:gd name="connsiteY2" fmla="*/ 5764615 h 5792653"/>
                <a:gd name="connsiteX3" fmla="*/ 21429946 w 43876785"/>
                <a:gd name="connsiteY3" fmla="*/ 3019228 h 5792653"/>
                <a:gd name="connsiteX4" fmla="*/ 0 w 43876785"/>
                <a:gd name="connsiteY4" fmla="*/ 5792653 h 5792653"/>
                <a:gd name="connsiteX5" fmla="*/ 6633 w 43876785"/>
                <a:gd name="connsiteY5" fmla="*/ 7053 h 5792653"/>
                <a:gd name="connsiteX0" fmla="*/ 6633 w 43876785"/>
                <a:gd name="connsiteY0" fmla="*/ 7053 h 5792653"/>
                <a:gd name="connsiteX1" fmla="*/ 43876785 w 43876785"/>
                <a:gd name="connsiteY1" fmla="*/ 0 h 5792653"/>
                <a:gd name="connsiteX2" fmla="*/ 43826108 w 43876785"/>
                <a:gd name="connsiteY2" fmla="*/ 5764615 h 5792653"/>
                <a:gd name="connsiteX3" fmla="*/ 21852793 w 43876785"/>
                <a:gd name="connsiteY3" fmla="*/ 3019229 h 5792653"/>
                <a:gd name="connsiteX4" fmla="*/ 0 w 43876785"/>
                <a:gd name="connsiteY4" fmla="*/ 5792653 h 5792653"/>
                <a:gd name="connsiteX5" fmla="*/ 6633 w 43876785"/>
                <a:gd name="connsiteY5" fmla="*/ 7053 h 5792653"/>
                <a:gd name="connsiteX0" fmla="*/ 6633 w 43876785"/>
                <a:gd name="connsiteY0" fmla="*/ 7053 h 5792653"/>
                <a:gd name="connsiteX1" fmla="*/ 43876785 w 43876785"/>
                <a:gd name="connsiteY1" fmla="*/ 0 h 5792653"/>
                <a:gd name="connsiteX2" fmla="*/ 43826108 w 43876785"/>
                <a:gd name="connsiteY2" fmla="*/ 5764615 h 5792653"/>
                <a:gd name="connsiteX3" fmla="*/ 21852793 w 43876785"/>
                <a:gd name="connsiteY3" fmla="*/ 3019229 h 5792653"/>
                <a:gd name="connsiteX4" fmla="*/ 0 w 43876785"/>
                <a:gd name="connsiteY4" fmla="*/ 5792653 h 5792653"/>
                <a:gd name="connsiteX5" fmla="*/ 6633 w 43876785"/>
                <a:gd name="connsiteY5" fmla="*/ 7053 h 5792653"/>
                <a:gd name="connsiteX0" fmla="*/ 6633 w 43876785"/>
                <a:gd name="connsiteY0" fmla="*/ 7053 h 5792653"/>
                <a:gd name="connsiteX1" fmla="*/ 43876785 w 43876785"/>
                <a:gd name="connsiteY1" fmla="*/ 0 h 5792653"/>
                <a:gd name="connsiteX2" fmla="*/ 43826108 w 43876785"/>
                <a:gd name="connsiteY2" fmla="*/ 5764615 h 5792653"/>
                <a:gd name="connsiteX3" fmla="*/ 21964377 w 43876785"/>
                <a:gd name="connsiteY3" fmla="*/ 3000419 h 5792653"/>
                <a:gd name="connsiteX4" fmla="*/ 0 w 43876785"/>
                <a:gd name="connsiteY4" fmla="*/ 5792653 h 5792653"/>
                <a:gd name="connsiteX5" fmla="*/ 6633 w 43876785"/>
                <a:gd name="connsiteY5" fmla="*/ 7053 h 5792653"/>
                <a:gd name="connsiteX0" fmla="*/ 6633 w 43876785"/>
                <a:gd name="connsiteY0" fmla="*/ 7053 h 5792653"/>
                <a:gd name="connsiteX1" fmla="*/ 43876785 w 43876785"/>
                <a:gd name="connsiteY1" fmla="*/ 0 h 5792653"/>
                <a:gd name="connsiteX2" fmla="*/ 43826108 w 43876785"/>
                <a:gd name="connsiteY2" fmla="*/ 5764615 h 5792653"/>
                <a:gd name="connsiteX3" fmla="*/ 21944088 w 43876785"/>
                <a:gd name="connsiteY3" fmla="*/ 3000419 h 5792653"/>
                <a:gd name="connsiteX4" fmla="*/ 0 w 43876785"/>
                <a:gd name="connsiteY4" fmla="*/ 5792653 h 5792653"/>
                <a:gd name="connsiteX5" fmla="*/ 6633 w 43876785"/>
                <a:gd name="connsiteY5" fmla="*/ 7053 h 5792653"/>
                <a:gd name="connsiteX0" fmla="*/ 6633 w 43876785"/>
                <a:gd name="connsiteY0" fmla="*/ 7053 h 5792653"/>
                <a:gd name="connsiteX1" fmla="*/ 43876785 w 43876785"/>
                <a:gd name="connsiteY1" fmla="*/ 0 h 5792653"/>
                <a:gd name="connsiteX2" fmla="*/ 43826108 w 43876785"/>
                <a:gd name="connsiteY2" fmla="*/ 5764615 h 5792653"/>
                <a:gd name="connsiteX3" fmla="*/ 21923799 w 43876785"/>
                <a:gd name="connsiteY3" fmla="*/ 3009824 h 5792653"/>
                <a:gd name="connsiteX4" fmla="*/ 0 w 43876785"/>
                <a:gd name="connsiteY4" fmla="*/ 5792653 h 5792653"/>
                <a:gd name="connsiteX5" fmla="*/ 6633 w 43876785"/>
                <a:gd name="connsiteY5" fmla="*/ 7053 h 5792653"/>
                <a:gd name="connsiteX0" fmla="*/ 6633 w 43876785"/>
                <a:gd name="connsiteY0" fmla="*/ 7053 h 5792653"/>
                <a:gd name="connsiteX1" fmla="*/ 43876785 w 43876785"/>
                <a:gd name="connsiteY1" fmla="*/ 0 h 5792653"/>
                <a:gd name="connsiteX2" fmla="*/ 43826108 w 43876785"/>
                <a:gd name="connsiteY2" fmla="*/ 5764615 h 5792653"/>
                <a:gd name="connsiteX3" fmla="*/ 21923799 w 43876785"/>
                <a:gd name="connsiteY3" fmla="*/ 3009824 h 5792653"/>
                <a:gd name="connsiteX4" fmla="*/ 0 w 43876785"/>
                <a:gd name="connsiteY4" fmla="*/ 5792653 h 5792653"/>
                <a:gd name="connsiteX5" fmla="*/ 6633 w 43876785"/>
                <a:gd name="connsiteY5" fmla="*/ 7053 h 5792653"/>
                <a:gd name="connsiteX0" fmla="*/ 6633 w 43876785"/>
                <a:gd name="connsiteY0" fmla="*/ 7053 h 5792653"/>
                <a:gd name="connsiteX1" fmla="*/ 43876785 w 43876785"/>
                <a:gd name="connsiteY1" fmla="*/ 0 h 5792653"/>
                <a:gd name="connsiteX2" fmla="*/ 43826108 w 43876785"/>
                <a:gd name="connsiteY2" fmla="*/ 5764615 h 5792653"/>
                <a:gd name="connsiteX3" fmla="*/ 21923799 w 43876785"/>
                <a:gd name="connsiteY3" fmla="*/ 3009824 h 5792653"/>
                <a:gd name="connsiteX4" fmla="*/ 0 w 43876785"/>
                <a:gd name="connsiteY4" fmla="*/ 5792653 h 5792653"/>
                <a:gd name="connsiteX5" fmla="*/ 6633 w 43876785"/>
                <a:gd name="connsiteY5" fmla="*/ 7053 h 5792653"/>
                <a:gd name="connsiteX0" fmla="*/ 6633 w 43876785"/>
                <a:gd name="connsiteY0" fmla="*/ 7053 h 5792653"/>
                <a:gd name="connsiteX1" fmla="*/ 43876785 w 43876785"/>
                <a:gd name="connsiteY1" fmla="*/ 0 h 5792653"/>
                <a:gd name="connsiteX2" fmla="*/ 43826108 w 43876785"/>
                <a:gd name="connsiteY2" fmla="*/ 5764615 h 5792653"/>
                <a:gd name="connsiteX3" fmla="*/ 21923799 w 43876785"/>
                <a:gd name="connsiteY3" fmla="*/ 3009824 h 5792653"/>
                <a:gd name="connsiteX4" fmla="*/ 0 w 43876785"/>
                <a:gd name="connsiteY4" fmla="*/ 5792653 h 5792653"/>
                <a:gd name="connsiteX5" fmla="*/ 6633 w 43876785"/>
                <a:gd name="connsiteY5" fmla="*/ 7053 h 5792653"/>
                <a:gd name="connsiteX0" fmla="*/ 6633 w 43876785"/>
                <a:gd name="connsiteY0" fmla="*/ 7053 h 5792653"/>
                <a:gd name="connsiteX1" fmla="*/ 43876785 w 43876785"/>
                <a:gd name="connsiteY1" fmla="*/ 0 h 5792653"/>
                <a:gd name="connsiteX2" fmla="*/ 43826108 w 43876785"/>
                <a:gd name="connsiteY2" fmla="*/ 5764615 h 5792653"/>
                <a:gd name="connsiteX3" fmla="*/ 21923799 w 43876785"/>
                <a:gd name="connsiteY3" fmla="*/ 3009824 h 5792653"/>
                <a:gd name="connsiteX4" fmla="*/ 0 w 43876785"/>
                <a:gd name="connsiteY4" fmla="*/ 5792653 h 5792653"/>
                <a:gd name="connsiteX5" fmla="*/ 6633 w 43876785"/>
                <a:gd name="connsiteY5" fmla="*/ 7053 h 5792653"/>
                <a:gd name="connsiteX0" fmla="*/ 6633 w 43876785"/>
                <a:gd name="connsiteY0" fmla="*/ 7053 h 5792653"/>
                <a:gd name="connsiteX1" fmla="*/ 43876785 w 43876785"/>
                <a:gd name="connsiteY1" fmla="*/ 0 h 5792653"/>
                <a:gd name="connsiteX2" fmla="*/ 43826108 w 43876785"/>
                <a:gd name="connsiteY2" fmla="*/ 5764615 h 5792653"/>
                <a:gd name="connsiteX3" fmla="*/ 21923799 w 43876785"/>
                <a:gd name="connsiteY3" fmla="*/ 3009824 h 5792653"/>
                <a:gd name="connsiteX4" fmla="*/ 0 w 43876785"/>
                <a:gd name="connsiteY4" fmla="*/ 5792653 h 5792653"/>
                <a:gd name="connsiteX5" fmla="*/ 6633 w 43876785"/>
                <a:gd name="connsiteY5" fmla="*/ 7053 h 5792653"/>
                <a:gd name="connsiteX0" fmla="*/ 6633 w 43876785"/>
                <a:gd name="connsiteY0" fmla="*/ 7053 h 5792653"/>
                <a:gd name="connsiteX1" fmla="*/ 43876785 w 43876785"/>
                <a:gd name="connsiteY1" fmla="*/ 0 h 5792653"/>
                <a:gd name="connsiteX2" fmla="*/ 43826108 w 43876785"/>
                <a:gd name="connsiteY2" fmla="*/ 5764615 h 5792653"/>
                <a:gd name="connsiteX3" fmla="*/ 21923799 w 43876785"/>
                <a:gd name="connsiteY3" fmla="*/ 3009824 h 5792653"/>
                <a:gd name="connsiteX4" fmla="*/ 0 w 43876785"/>
                <a:gd name="connsiteY4" fmla="*/ 5792653 h 5792653"/>
                <a:gd name="connsiteX5" fmla="*/ 6633 w 43876785"/>
                <a:gd name="connsiteY5" fmla="*/ 7053 h 5792653"/>
                <a:gd name="connsiteX0" fmla="*/ 6633 w 43876785"/>
                <a:gd name="connsiteY0" fmla="*/ 7053 h 5792653"/>
                <a:gd name="connsiteX1" fmla="*/ 43876785 w 43876785"/>
                <a:gd name="connsiteY1" fmla="*/ 0 h 5792653"/>
                <a:gd name="connsiteX2" fmla="*/ 43826108 w 43876785"/>
                <a:gd name="connsiteY2" fmla="*/ 5764615 h 5792653"/>
                <a:gd name="connsiteX3" fmla="*/ 21923799 w 43876785"/>
                <a:gd name="connsiteY3" fmla="*/ 3009824 h 5792653"/>
                <a:gd name="connsiteX4" fmla="*/ 0 w 43876785"/>
                <a:gd name="connsiteY4" fmla="*/ 5792653 h 5792653"/>
                <a:gd name="connsiteX5" fmla="*/ 6633 w 43876785"/>
                <a:gd name="connsiteY5" fmla="*/ 7053 h 5792653"/>
                <a:gd name="connsiteX0" fmla="*/ 6633 w 43876785"/>
                <a:gd name="connsiteY0" fmla="*/ 7053 h 5792653"/>
                <a:gd name="connsiteX1" fmla="*/ 43876785 w 43876785"/>
                <a:gd name="connsiteY1" fmla="*/ 0 h 5792653"/>
                <a:gd name="connsiteX2" fmla="*/ 43826108 w 43876785"/>
                <a:gd name="connsiteY2" fmla="*/ 5764615 h 5792653"/>
                <a:gd name="connsiteX3" fmla="*/ 21923799 w 43876785"/>
                <a:gd name="connsiteY3" fmla="*/ 3009824 h 5792653"/>
                <a:gd name="connsiteX4" fmla="*/ 0 w 43876785"/>
                <a:gd name="connsiteY4" fmla="*/ 5792653 h 5792653"/>
                <a:gd name="connsiteX5" fmla="*/ 6633 w 43876785"/>
                <a:gd name="connsiteY5" fmla="*/ 7053 h 5792653"/>
                <a:gd name="connsiteX0" fmla="*/ 6633 w 43876785"/>
                <a:gd name="connsiteY0" fmla="*/ 7053 h 5801199"/>
                <a:gd name="connsiteX1" fmla="*/ 43876785 w 43876785"/>
                <a:gd name="connsiteY1" fmla="*/ 0 h 5801199"/>
                <a:gd name="connsiteX2" fmla="*/ 43831664 w 43876785"/>
                <a:gd name="connsiteY2" fmla="*/ 5801199 h 5801199"/>
                <a:gd name="connsiteX3" fmla="*/ 21923799 w 43876785"/>
                <a:gd name="connsiteY3" fmla="*/ 3009824 h 5801199"/>
                <a:gd name="connsiteX4" fmla="*/ 0 w 43876785"/>
                <a:gd name="connsiteY4" fmla="*/ 5792653 h 5801199"/>
                <a:gd name="connsiteX5" fmla="*/ 6633 w 43876785"/>
                <a:gd name="connsiteY5" fmla="*/ 7053 h 5801199"/>
                <a:gd name="connsiteX0" fmla="*/ 6633 w 43876785"/>
                <a:gd name="connsiteY0" fmla="*/ 7053 h 5811651"/>
                <a:gd name="connsiteX1" fmla="*/ 43876785 w 43876785"/>
                <a:gd name="connsiteY1" fmla="*/ 0 h 5811651"/>
                <a:gd name="connsiteX2" fmla="*/ 43826110 w 43876785"/>
                <a:gd name="connsiteY2" fmla="*/ 5811651 h 5811651"/>
                <a:gd name="connsiteX3" fmla="*/ 21923799 w 43876785"/>
                <a:gd name="connsiteY3" fmla="*/ 3009824 h 5811651"/>
                <a:gd name="connsiteX4" fmla="*/ 0 w 43876785"/>
                <a:gd name="connsiteY4" fmla="*/ 5792653 h 5811651"/>
                <a:gd name="connsiteX5" fmla="*/ 6633 w 43876785"/>
                <a:gd name="connsiteY5" fmla="*/ 7053 h 5811651"/>
                <a:gd name="connsiteX0" fmla="*/ -1 w 43870151"/>
                <a:gd name="connsiteY0" fmla="*/ 7053 h 5818785"/>
                <a:gd name="connsiteX1" fmla="*/ 43870151 w 43870151"/>
                <a:gd name="connsiteY1" fmla="*/ 0 h 5818785"/>
                <a:gd name="connsiteX2" fmla="*/ 43819476 w 43870151"/>
                <a:gd name="connsiteY2" fmla="*/ 5811651 h 5818785"/>
                <a:gd name="connsiteX3" fmla="*/ 21917165 w 43870151"/>
                <a:gd name="connsiteY3" fmla="*/ 3009824 h 5818785"/>
                <a:gd name="connsiteX4" fmla="*/ 4477 w 43870151"/>
                <a:gd name="connsiteY4" fmla="*/ 5818785 h 5818785"/>
                <a:gd name="connsiteX5" fmla="*/ -1 w 43870151"/>
                <a:gd name="connsiteY5" fmla="*/ 7053 h 5818785"/>
                <a:gd name="connsiteX0" fmla="*/ 239 w 43870391"/>
                <a:gd name="connsiteY0" fmla="*/ 7053 h 5814778"/>
                <a:gd name="connsiteX1" fmla="*/ 43870391 w 43870391"/>
                <a:gd name="connsiteY1" fmla="*/ 0 h 5814778"/>
                <a:gd name="connsiteX2" fmla="*/ 43819716 w 43870391"/>
                <a:gd name="connsiteY2" fmla="*/ 5811651 h 5814778"/>
                <a:gd name="connsiteX3" fmla="*/ 21917405 w 43870391"/>
                <a:gd name="connsiteY3" fmla="*/ 3009824 h 5814778"/>
                <a:gd name="connsiteX4" fmla="*/ 457 w 43870391"/>
                <a:gd name="connsiteY4" fmla="*/ 5814778 h 5814778"/>
                <a:gd name="connsiteX5" fmla="*/ 239 w 43870391"/>
                <a:gd name="connsiteY5" fmla="*/ 7053 h 5814778"/>
                <a:gd name="connsiteX0" fmla="*/ 239 w 43870391"/>
                <a:gd name="connsiteY0" fmla="*/ 7053 h 5811651"/>
                <a:gd name="connsiteX1" fmla="*/ 43870391 w 43870391"/>
                <a:gd name="connsiteY1" fmla="*/ 0 h 5811651"/>
                <a:gd name="connsiteX2" fmla="*/ 43819716 w 43870391"/>
                <a:gd name="connsiteY2" fmla="*/ 5811651 h 5811651"/>
                <a:gd name="connsiteX3" fmla="*/ 21917405 w 43870391"/>
                <a:gd name="connsiteY3" fmla="*/ 3009824 h 5811651"/>
                <a:gd name="connsiteX4" fmla="*/ 457 w 43870391"/>
                <a:gd name="connsiteY4" fmla="*/ 5806763 h 5811651"/>
                <a:gd name="connsiteX5" fmla="*/ 239 w 43870391"/>
                <a:gd name="connsiteY5" fmla="*/ 7053 h 5811651"/>
                <a:gd name="connsiteX0" fmla="*/ 239 w 43870391"/>
                <a:gd name="connsiteY0" fmla="*/ 7053 h 5811651"/>
                <a:gd name="connsiteX1" fmla="*/ 43870391 w 43870391"/>
                <a:gd name="connsiteY1" fmla="*/ 0 h 5811651"/>
                <a:gd name="connsiteX2" fmla="*/ 43819716 w 43870391"/>
                <a:gd name="connsiteY2" fmla="*/ 5811651 h 5811651"/>
                <a:gd name="connsiteX3" fmla="*/ 21917405 w 43870391"/>
                <a:gd name="connsiteY3" fmla="*/ 3009824 h 5811651"/>
                <a:gd name="connsiteX4" fmla="*/ 457 w 43870391"/>
                <a:gd name="connsiteY4" fmla="*/ 5798748 h 5811651"/>
                <a:gd name="connsiteX5" fmla="*/ 239 w 43870391"/>
                <a:gd name="connsiteY5" fmla="*/ 7053 h 5811651"/>
                <a:gd name="connsiteX0" fmla="*/ 239 w 43870391"/>
                <a:gd name="connsiteY0" fmla="*/ 7053 h 5811651"/>
                <a:gd name="connsiteX1" fmla="*/ 43870391 w 43870391"/>
                <a:gd name="connsiteY1" fmla="*/ 0 h 5811651"/>
                <a:gd name="connsiteX2" fmla="*/ 43819716 w 43870391"/>
                <a:gd name="connsiteY2" fmla="*/ 5811651 h 5811651"/>
                <a:gd name="connsiteX3" fmla="*/ 21917405 w 43870391"/>
                <a:gd name="connsiteY3" fmla="*/ 3009824 h 5811651"/>
                <a:gd name="connsiteX4" fmla="*/ 457 w 43870391"/>
                <a:gd name="connsiteY4" fmla="*/ 5798748 h 5811651"/>
                <a:gd name="connsiteX5" fmla="*/ 239 w 43870391"/>
                <a:gd name="connsiteY5" fmla="*/ 7053 h 5811651"/>
                <a:gd name="connsiteX0" fmla="*/ 239 w 43842825"/>
                <a:gd name="connsiteY0" fmla="*/ 7053 h 5811651"/>
                <a:gd name="connsiteX1" fmla="*/ 43842825 w 43842825"/>
                <a:gd name="connsiteY1" fmla="*/ 0 h 5811651"/>
                <a:gd name="connsiteX2" fmla="*/ 43819716 w 43842825"/>
                <a:gd name="connsiteY2" fmla="*/ 5811651 h 5811651"/>
                <a:gd name="connsiteX3" fmla="*/ 21917405 w 43842825"/>
                <a:gd name="connsiteY3" fmla="*/ 3009824 h 5811651"/>
                <a:gd name="connsiteX4" fmla="*/ 457 w 43842825"/>
                <a:gd name="connsiteY4" fmla="*/ 5798748 h 5811651"/>
                <a:gd name="connsiteX5" fmla="*/ 239 w 43842825"/>
                <a:gd name="connsiteY5" fmla="*/ 7053 h 5811651"/>
                <a:gd name="connsiteX0" fmla="*/ 239 w 43824446"/>
                <a:gd name="connsiteY0" fmla="*/ 7053 h 5811651"/>
                <a:gd name="connsiteX1" fmla="*/ 43824446 w 43824446"/>
                <a:gd name="connsiteY1" fmla="*/ 0 h 5811651"/>
                <a:gd name="connsiteX2" fmla="*/ 43819716 w 43824446"/>
                <a:gd name="connsiteY2" fmla="*/ 5811651 h 5811651"/>
                <a:gd name="connsiteX3" fmla="*/ 21917405 w 43824446"/>
                <a:gd name="connsiteY3" fmla="*/ 3009824 h 5811651"/>
                <a:gd name="connsiteX4" fmla="*/ 457 w 43824446"/>
                <a:gd name="connsiteY4" fmla="*/ 5798748 h 5811651"/>
                <a:gd name="connsiteX5" fmla="*/ 239 w 43824446"/>
                <a:gd name="connsiteY5" fmla="*/ 7053 h 58116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3824446" h="5811651">
                  <a:moveTo>
                    <a:pt x="239" y="7053"/>
                  </a:moveTo>
                  <a:lnTo>
                    <a:pt x="43824446" y="0"/>
                  </a:lnTo>
                  <a:cubicBezTo>
                    <a:pt x="43822869" y="1937217"/>
                    <a:pt x="43821293" y="3874434"/>
                    <a:pt x="43819716" y="5811651"/>
                  </a:cubicBezTo>
                  <a:cubicBezTo>
                    <a:pt x="38268362" y="4032785"/>
                    <a:pt x="30438085" y="2966157"/>
                    <a:pt x="21917405" y="3009824"/>
                  </a:cubicBezTo>
                  <a:cubicBezTo>
                    <a:pt x="14614291" y="3047251"/>
                    <a:pt x="6453731" y="3277510"/>
                    <a:pt x="457" y="5798748"/>
                  </a:cubicBezTo>
                  <a:cubicBezTo>
                    <a:pt x="-1036" y="3861504"/>
                    <a:pt x="1732" y="1944297"/>
                    <a:pt x="239" y="705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6"/>
                </a:gs>
                <a:gs pos="100000">
                  <a:schemeClr val="accent4"/>
                </a:gs>
              </a:gsLst>
              <a:lin ang="0" scaled="1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4" name="Rectangle 16"/>
            <p:cNvSpPr/>
            <p:nvPr userDrawn="1"/>
          </p:nvSpPr>
          <p:spPr>
            <a:xfrm>
              <a:off x="-4323" y="5744"/>
              <a:ext cx="27440229" cy="4555641"/>
            </a:xfrm>
            <a:custGeom>
              <a:avLst/>
              <a:gdLst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0 w 43891200"/>
                <a:gd name="connsiteY3" fmla="*/ 7027483 h 7027483"/>
                <a:gd name="connsiteX4" fmla="*/ 0 w 43891200"/>
                <a:gd name="connsiteY4" fmla="*/ 0 h 702748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21617527 w 43891200"/>
                <a:gd name="connsiteY3" fmla="*/ 6999261 h 7027483"/>
                <a:gd name="connsiteX4" fmla="*/ 0 w 43891200"/>
                <a:gd name="connsiteY4" fmla="*/ 7027483 h 7027483"/>
                <a:gd name="connsiteX5" fmla="*/ 0 w 43891200"/>
                <a:gd name="connsiteY5" fmla="*/ 0 h 702748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21448200 w 43891200"/>
                <a:gd name="connsiteY3" fmla="*/ 3838305 h 7027483"/>
                <a:gd name="connsiteX4" fmla="*/ 0 w 43891200"/>
                <a:gd name="connsiteY4" fmla="*/ 7027483 h 7027483"/>
                <a:gd name="connsiteX5" fmla="*/ 0 w 43891200"/>
                <a:gd name="connsiteY5" fmla="*/ 0 h 702748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21448200 w 43891200"/>
                <a:gd name="connsiteY3" fmla="*/ 3838305 h 7027483"/>
                <a:gd name="connsiteX4" fmla="*/ 28221 w 43891200"/>
                <a:gd name="connsiteY4" fmla="*/ 6688809 h 7027483"/>
                <a:gd name="connsiteX5" fmla="*/ 0 w 43891200"/>
                <a:gd name="connsiteY5" fmla="*/ 0 h 7027483"/>
                <a:gd name="connsiteX0" fmla="*/ 0 w 43891200"/>
                <a:gd name="connsiteY0" fmla="*/ 0 h 7100503"/>
                <a:gd name="connsiteX1" fmla="*/ 43891200 w 43891200"/>
                <a:gd name="connsiteY1" fmla="*/ 0 h 7100503"/>
                <a:gd name="connsiteX2" fmla="*/ 43891200 w 43891200"/>
                <a:gd name="connsiteY2" fmla="*/ 7027483 h 7100503"/>
                <a:gd name="connsiteX3" fmla="*/ 21448200 w 43891200"/>
                <a:gd name="connsiteY3" fmla="*/ 3838305 h 7100503"/>
                <a:gd name="connsiteX4" fmla="*/ 28221 w 43891200"/>
                <a:gd name="connsiteY4" fmla="*/ 6688809 h 7100503"/>
                <a:gd name="connsiteX5" fmla="*/ 0 w 43891200"/>
                <a:gd name="connsiteY5" fmla="*/ 0 h 7100503"/>
                <a:gd name="connsiteX0" fmla="*/ 0 w 43891200"/>
                <a:gd name="connsiteY0" fmla="*/ 0 h 7100503"/>
                <a:gd name="connsiteX1" fmla="*/ 43891200 w 43891200"/>
                <a:gd name="connsiteY1" fmla="*/ 0 h 7100503"/>
                <a:gd name="connsiteX2" fmla="*/ 43891200 w 43891200"/>
                <a:gd name="connsiteY2" fmla="*/ 7027483 h 7100503"/>
                <a:gd name="connsiteX3" fmla="*/ 21448200 w 43891200"/>
                <a:gd name="connsiteY3" fmla="*/ 3838305 h 7100503"/>
                <a:gd name="connsiteX4" fmla="*/ 28221 w 43891200"/>
                <a:gd name="connsiteY4" fmla="*/ 6688809 h 7100503"/>
                <a:gd name="connsiteX5" fmla="*/ 0 w 43891200"/>
                <a:gd name="connsiteY5" fmla="*/ 0 h 710050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21448200 w 43891200"/>
                <a:gd name="connsiteY3" fmla="*/ 3838305 h 7027483"/>
                <a:gd name="connsiteX4" fmla="*/ 28221 w 43891200"/>
                <a:gd name="connsiteY4" fmla="*/ 6688809 h 7027483"/>
                <a:gd name="connsiteX5" fmla="*/ 0 w 43891200"/>
                <a:gd name="connsiteY5" fmla="*/ 0 h 702748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21448200 w 43891200"/>
                <a:gd name="connsiteY3" fmla="*/ 3838305 h 7027483"/>
                <a:gd name="connsiteX4" fmla="*/ 28221 w 43891200"/>
                <a:gd name="connsiteY4" fmla="*/ 6688809 h 7027483"/>
                <a:gd name="connsiteX5" fmla="*/ 0 w 43891200"/>
                <a:gd name="connsiteY5" fmla="*/ 0 h 702748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21448200 w 43891200"/>
                <a:gd name="connsiteY3" fmla="*/ 3838305 h 7027483"/>
                <a:gd name="connsiteX4" fmla="*/ 28221 w 43891200"/>
                <a:gd name="connsiteY4" fmla="*/ 6688809 h 7027483"/>
                <a:gd name="connsiteX5" fmla="*/ 0 w 43891200"/>
                <a:gd name="connsiteY5" fmla="*/ 0 h 7027483"/>
                <a:gd name="connsiteX0" fmla="*/ 0 w 43968081"/>
                <a:gd name="connsiteY0" fmla="*/ 0 h 6688809"/>
                <a:gd name="connsiteX1" fmla="*/ 43891200 w 43968081"/>
                <a:gd name="connsiteY1" fmla="*/ 0 h 6688809"/>
                <a:gd name="connsiteX2" fmla="*/ 43968081 w 43968081"/>
                <a:gd name="connsiteY2" fmla="*/ 6358199 h 6688809"/>
                <a:gd name="connsiteX3" fmla="*/ 21448200 w 43968081"/>
                <a:gd name="connsiteY3" fmla="*/ 3838305 h 6688809"/>
                <a:gd name="connsiteX4" fmla="*/ 28221 w 43968081"/>
                <a:gd name="connsiteY4" fmla="*/ 6688809 h 6688809"/>
                <a:gd name="connsiteX5" fmla="*/ 0 w 43968081"/>
                <a:gd name="connsiteY5" fmla="*/ 0 h 6688809"/>
                <a:gd name="connsiteX0" fmla="*/ 0 w 43891200"/>
                <a:gd name="connsiteY0" fmla="*/ 0 h 6688809"/>
                <a:gd name="connsiteX1" fmla="*/ 43891200 w 43891200"/>
                <a:gd name="connsiteY1" fmla="*/ 0 h 6688809"/>
                <a:gd name="connsiteX2" fmla="*/ 43793664 w 43891200"/>
                <a:gd name="connsiteY2" fmla="*/ 6218350 h 6688809"/>
                <a:gd name="connsiteX3" fmla="*/ 21448200 w 43891200"/>
                <a:gd name="connsiteY3" fmla="*/ 3838305 h 6688809"/>
                <a:gd name="connsiteX4" fmla="*/ 28221 w 43891200"/>
                <a:gd name="connsiteY4" fmla="*/ 6688809 h 6688809"/>
                <a:gd name="connsiteX5" fmla="*/ 0 w 43891200"/>
                <a:gd name="connsiteY5" fmla="*/ 0 h 6688809"/>
                <a:gd name="connsiteX0" fmla="*/ 0 w 43891200"/>
                <a:gd name="connsiteY0" fmla="*/ 0 h 6688809"/>
                <a:gd name="connsiteX1" fmla="*/ 43891200 w 43891200"/>
                <a:gd name="connsiteY1" fmla="*/ 0 h 6688809"/>
                <a:gd name="connsiteX2" fmla="*/ 43823938 w 43891200"/>
                <a:gd name="connsiteY2" fmla="*/ 6183672 h 6688809"/>
                <a:gd name="connsiteX3" fmla="*/ 21448200 w 43891200"/>
                <a:gd name="connsiteY3" fmla="*/ 3838305 h 6688809"/>
                <a:gd name="connsiteX4" fmla="*/ 28221 w 43891200"/>
                <a:gd name="connsiteY4" fmla="*/ 6688809 h 6688809"/>
                <a:gd name="connsiteX5" fmla="*/ 0 w 43891200"/>
                <a:gd name="connsiteY5" fmla="*/ 0 h 6688809"/>
                <a:gd name="connsiteX0" fmla="*/ 0 w 43823938"/>
                <a:gd name="connsiteY0" fmla="*/ 0 h 6688809"/>
                <a:gd name="connsiteX1" fmla="*/ 43800376 w 43823938"/>
                <a:gd name="connsiteY1" fmla="*/ 0 h 6688809"/>
                <a:gd name="connsiteX2" fmla="*/ 43823938 w 43823938"/>
                <a:gd name="connsiteY2" fmla="*/ 6183672 h 6688809"/>
                <a:gd name="connsiteX3" fmla="*/ 21448200 w 43823938"/>
                <a:gd name="connsiteY3" fmla="*/ 3838305 h 6688809"/>
                <a:gd name="connsiteX4" fmla="*/ 28221 w 43823938"/>
                <a:gd name="connsiteY4" fmla="*/ 6688809 h 6688809"/>
                <a:gd name="connsiteX5" fmla="*/ 0 w 43823938"/>
                <a:gd name="connsiteY5" fmla="*/ 0 h 6688809"/>
                <a:gd name="connsiteX0" fmla="*/ 0 w 43883631"/>
                <a:gd name="connsiteY0" fmla="*/ 0 h 6688809"/>
                <a:gd name="connsiteX1" fmla="*/ 43883631 w 43883631"/>
                <a:gd name="connsiteY1" fmla="*/ 41614 h 6688809"/>
                <a:gd name="connsiteX2" fmla="*/ 43823938 w 43883631"/>
                <a:gd name="connsiteY2" fmla="*/ 6183672 h 6688809"/>
                <a:gd name="connsiteX3" fmla="*/ 21448200 w 43883631"/>
                <a:gd name="connsiteY3" fmla="*/ 3838305 h 6688809"/>
                <a:gd name="connsiteX4" fmla="*/ 28221 w 43883631"/>
                <a:gd name="connsiteY4" fmla="*/ 6688809 h 6688809"/>
                <a:gd name="connsiteX5" fmla="*/ 0 w 43883631"/>
                <a:gd name="connsiteY5" fmla="*/ 0 h 6688809"/>
                <a:gd name="connsiteX0" fmla="*/ 0 w 43876062"/>
                <a:gd name="connsiteY0" fmla="*/ 0 h 6688809"/>
                <a:gd name="connsiteX1" fmla="*/ 43876062 w 43876062"/>
                <a:gd name="connsiteY1" fmla="*/ 6936 h 6688809"/>
                <a:gd name="connsiteX2" fmla="*/ 43823938 w 43876062"/>
                <a:gd name="connsiteY2" fmla="*/ 6183672 h 6688809"/>
                <a:gd name="connsiteX3" fmla="*/ 21448200 w 43876062"/>
                <a:gd name="connsiteY3" fmla="*/ 3838305 h 6688809"/>
                <a:gd name="connsiteX4" fmla="*/ 28221 w 43876062"/>
                <a:gd name="connsiteY4" fmla="*/ 6688809 h 6688809"/>
                <a:gd name="connsiteX5" fmla="*/ 0 w 43876062"/>
                <a:gd name="connsiteY5" fmla="*/ 0 h 6688809"/>
                <a:gd name="connsiteX0" fmla="*/ 0 w 43883634"/>
                <a:gd name="connsiteY0" fmla="*/ 6936 h 6695745"/>
                <a:gd name="connsiteX1" fmla="*/ 43883634 w 43883634"/>
                <a:gd name="connsiteY1" fmla="*/ 0 h 6695745"/>
                <a:gd name="connsiteX2" fmla="*/ 43823938 w 43883634"/>
                <a:gd name="connsiteY2" fmla="*/ 6190608 h 6695745"/>
                <a:gd name="connsiteX3" fmla="*/ 21448200 w 43883634"/>
                <a:gd name="connsiteY3" fmla="*/ 3845241 h 6695745"/>
                <a:gd name="connsiteX4" fmla="*/ 28221 w 43883634"/>
                <a:gd name="connsiteY4" fmla="*/ 6695745 h 6695745"/>
                <a:gd name="connsiteX5" fmla="*/ 0 w 43883634"/>
                <a:gd name="connsiteY5" fmla="*/ 6936 h 6695745"/>
                <a:gd name="connsiteX0" fmla="*/ 0 w 43883634"/>
                <a:gd name="connsiteY0" fmla="*/ 6936 h 6695745"/>
                <a:gd name="connsiteX1" fmla="*/ 43883634 w 43883634"/>
                <a:gd name="connsiteY1" fmla="*/ 0 h 6695745"/>
                <a:gd name="connsiteX2" fmla="*/ 43827740 w 43883634"/>
                <a:gd name="connsiteY2" fmla="*/ 6180150 h 6695745"/>
                <a:gd name="connsiteX3" fmla="*/ 21448200 w 43883634"/>
                <a:gd name="connsiteY3" fmla="*/ 3845241 h 6695745"/>
                <a:gd name="connsiteX4" fmla="*/ 28221 w 43883634"/>
                <a:gd name="connsiteY4" fmla="*/ 6695745 h 6695745"/>
                <a:gd name="connsiteX5" fmla="*/ 0 w 43883634"/>
                <a:gd name="connsiteY5" fmla="*/ 6936 h 6695745"/>
                <a:gd name="connsiteX0" fmla="*/ 0 w 43883634"/>
                <a:gd name="connsiteY0" fmla="*/ 6936 h 6695745"/>
                <a:gd name="connsiteX1" fmla="*/ 43883634 w 43883634"/>
                <a:gd name="connsiteY1" fmla="*/ 0 h 6695745"/>
                <a:gd name="connsiteX2" fmla="*/ 43827740 w 43883634"/>
                <a:gd name="connsiteY2" fmla="*/ 6180150 h 6695745"/>
                <a:gd name="connsiteX3" fmla="*/ 21986368 w 43883634"/>
                <a:gd name="connsiteY3" fmla="*/ 3845241 h 6695745"/>
                <a:gd name="connsiteX4" fmla="*/ 28221 w 43883634"/>
                <a:gd name="connsiteY4" fmla="*/ 6695745 h 6695745"/>
                <a:gd name="connsiteX5" fmla="*/ 0 w 43883634"/>
                <a:gd name="connsiteY5" fmla="*/ 6936 h 6695745"/>
                <a:gd name="connsiteX0" fmla="*/ 0 w 43883634"/>
                <a:gd name="connsiteY0" fmla="*/ 6936 h 6695745"/>
                <a:gd name="connsiteX1" fmla="*/ 43883634 w 43883634"/>
                <a:gd name="connsiteY1" fmla="*/ 0 h 6695745"/>
                <a:gd name="connsiteX2" fmla="*/ 43827740 w 43883634"/>
                <a:gd name="connsiteY2" fmla="*/ 6180150 h 6695745"/>
                <a:gd name="connsiteX3" fmla="*/ 21871047 w 43883634"/>
                <a:gd name="connsiteY3" fmla="*/ 3810016 h 6695745"/>
                <a:gd name="connsiteX4" fmla="*/ 28221 w 43883634"/>
                <a:gd name="connsiteY4" fmla="*/ 6695745 h 6695745"/>
                <a:gd name="connsiteX5" fmla="*/ 0 w 43883634"/>
                <a:gd name="connsiteY5" fmla="*/ 6936 h 6695745"/>
                <a:gd name="connsiteX0" fmla="*/ 0 w 43883634"/>
                <a:gd name="connsiteY0" fmla="*/ 6936 h 6695745"/>
                <a:gd name="connsiteX1" fmla="*/ 43883634 w 43883634"/>
                <a:gd name="connsiteY1" fmla="*/ 0 h 6695745"/>
                <a:gd name="connsiteX2" fmla="*/ 43827740 w 43883634"/>
                <a:gd name="connsiteY2" fmla="*/ 6180150 h 6695745"/>
                <a:gd name="connsiteX3" fmla="*/ 21982633 w 43883634"/>
                <a:gd name="connsiteY3" fmla="*/ 3782129 h 6695745"/>
                <a:gd name="connsiteX4" fmla="*/ 28221 w 43883634"/>
                <a:gd name="connsiteY4" fmla="*/ 6695745 h 6695745"/>
                <a:gd name="connsiteX5" fmla="*/ 0 w 43883634"/>
                <a:gd name="connsiteY5" fmla="*/ 6936 h 6695745"/>
                <a:gd name="connsiteX0" fmla="*/ 0 w 43883634"/>
                <a:gd name="connsiteY0" fmla="*/ 6936 h 6695745"/>
                <a:gd name="connsiteX1" fmla="*/ 43883634 w 43883634"/>
                <a:gd name="connsiteY1" fmla="*/ 0 h 6695745"/>
                <a:gd name="connsiteX2" fmla="*/ 43827740 w 43883634"/>
                <a:gd name="connsiteY2" fmla="*/ 6180150 h 6695745"/>
                <a:gd name="connsiteX3" fmla="*/ 21911623 w 43883634"/>
                <a:gd name="connsiteY3" fmla="*/ 3791425 h 6695745"/>
                <a:gd name="connsiteX4" fmla="*/ 28221 w 43883634"/>
                <a:gd name="connsiteY4" fmla="*/ 6695745 h 6695745"/>
                <a:gd name="connsiteX5" fmla="*/ 0 w 43883634"/>
                <a:gd name="connsiteY5" fmla="*/ 6936 h 6695745"/>
                <a:gd name="connsiteX0" fmla="*/ 0 w 43883634"/>
                <a:gd name="connsiteY0" fmla="*/ 6936 h 6695745"/>
                <a:gd name="connsiteX1" fmla="*/ 43883634 w 43883634"/>
                <a:gd name="connsiteY1" fmla="*/ 0 h 6695745"/>
                <a:gd name="connsiteX2" fmla="*/ 43827740 w 43883634"/>
                <a:gd name="connsiteY2" fmla="*/ 6180150 h 6695745"/>
                <a:gd name="connsiteX3" fmla="*/ 21911623 w 43883634"/>
                <a:gd name="connsiteY3" fmla="*/ 3791425 h 6695745"/>
                <a:gd name="connsiteX4" fmla="*/ 28221 w 43883634"/>
                <a:gd name="connsiteY4" fmla="*/ 6695745 h 6695745"/>
                <a:gd name="connsiteX5" fmla="*/ 0 w 43883634"/>
                <a:gd name="connsiteY5" fmla="*/ 6936 h 6695745"/>
                <a:gd name="connsiteX0" fmla="*/ 0 w 43883634"/>
                <a:gd name="connsiteY0" fmla="*/ 6936 h 6695745"/>
                <a:gd name="connsiteX1" fmla="*/ 43883634 w 43883634"/>
                <a:gd name="connsiteY1" fmla="*/ 0 h 6695745"/>
                <a:gd name="connsiteX2" fmla="*/ 43827740 w 43883634"/>
                <a:gd name="connsiteY2" fmla="*/ 6180150 h 6695745"/>
                <a:gd name="connsiteX3" fmla="*/ 21911623 w 43883634"/>
                <a:gd name="connsiteY3" fmla="*/ 3791425 h 6695745"/>
                <a:gd name="connsiteX4" fmla="*/ 28221 w 43883634"/>
                <a:gd name="connsiteY4" fmla="*/ 6695745 h 6695745"/>
                <a:gd name="connsiteX5" fmla="*/ 0 w 43883634"/>
                <a:gd name="connsiteY5" fmla="*/ 6936 h 6695745"/>
                <a:gd name="connsiteX0" fmla="*/ 0 w 43883634"/>
                <a:gd name="connsiteY0" fmla="*/ 6936 h 6695745"/>
                <a:gd name="connsiteX1" fmla="*/ 43883634 w 43883634"/>
                <a:gd name="connsiteY1" fmla="*/ 0 h 6695745"/>
                <a:gd name="connsiteX2" fmla="*/ 43827740 w 43883634"/>
                <a:gd name="connsiteY2" fmla="*/ 6180150 h 6695745"/>
                <a:gd name="connsiteX3" fmla="*/ 21911623 w 43883634"/>
                <a:gd name="connsiteY3" fmla="*/ 3791425 h 6695745"/>
                <a:gd name="connsiteX4" fmla="*/ 28221 w 43883634"/>
                <a:gd name="connsiteY4" fmla="*/ 6695745 h 6695745"/>
                <a:gd name="connsiteX5" fmla="*/ 0 w 43883634"/>
                <a:gd name="connsiteY5" fmla="*/ 6936 h 6695745"/>
                <a:gd name="connsiteX0" fmla="*/ 0 w 43883634"/>
                <a:gd name="connsiteY0" fmla="*/ 6936 h 6695745"/>
                <a:gd name="connsiteX1" fmla="*/ 43883634 w 43883634"/>
                <a:gd name="connsiteY1" fmla="*/ 0 h 6695745"/>
                <a:gd name="connsiteX2" fmla="*/ 43827740 w 43883634"/>
                <a:gd name="connsiteY2" fmla="*/ 6180150 h 6695745"/>
                <a:gd name="connsiteX3" fmla="*/ 21911623 w 43883634"/>
                <a:gd name="connsiteY3" fmla="*/ 3791425 h 6695745"/>
                <a:gd name="connsiteX4" fmla="*/ 28221 w 43883634"/>
                <a:gd name="connsiteY4" fmla="*/ 6695745 h 6695745"/>
                <a:gd name="connsiteX5" fmla="*/ 0 w 43883634"/>
                <a:gd name="connsiteY5" fmla="*/ 6936 h 6695745"/>
                <a:gd name="connsiteX0" fmla="*/ 0 w 43883634"/>
                <a:gd name="connsiteY0" fmla="*/ 6936 h 6695745"/>
                <a:gd name="connsiteX1" fmla="*/ 43883634 w 43883634"/>
                <a:gd name="connsiteY1" fmla="*/ 0 h 6695745"/>
                <a:gd name="connsiteX2" fmla="*/ 43827740 w 43883634"/>
                <a:gd name="connsiteY2" fmla="*/ 6180150 h 6695745"/>
                <a:gd name="connsiteX3" fmla="*/ 21911623 w 43883634"/>
                <a:gd name="connsiteY3" fmla="*/ 3791425 h 6695745"/>
                <a:gd name="connsiteX4" fmla="*/ 28221 w 43883634"/>
                <a:gd name="connsiteY4" fmla="*/ 6695745 h 6695745"/>
                <a:gd name="connsiteX5" fmla="*/ 0 w 43883634"/>
                <a:gd name="connsiteY5" fmla="*/ 6936 h 6695745"/>
                <a:gd name="connsiteX0" fmla="*/ 0 w 43883634"/>
                <a:gd name="connsiteY0" fmla="*/ 6936 h 6695745"/>
                <a:gd name="connsiteX1" fmla="*/ 43883634 w 43883634"/>
                <a:gd name="connsiteY1" fmla="*/ 0 h 6695745"/>
                <a:gd name="connsiteX2" fmla="*/ 43827740 w 43883634"/>
                <a:gd name="connsiteY2" fmla="*/ 6180150 h 6695745"/>
                <a:gd name="connsiteX3" fmla="*/ 21911623 w 43883634"/>
                <a:gd name="connsiteY3" fmla="*/ 3791425 h 6695745"/>
                <a:gd name="connsiteX4" fmla="*/ 28221 w 43883634"/>
                <a:gd name="connsiteY4" fmla="*/ 6695745 h 6695745"/>
                <a:gd name="connsiteX5" fmla="*/ 0 w 43883634"/>
                <a:gd name="connsiteY5" fmla="*/ 6936 h 6695745"/>
                <a:gd name="connsiteX0" fmla="*/ 0 w 43883634"/>
                <a:gd name="connsiteY0" fmla="*/ 6936 h 6695745"/>
                <a:gd name="connsiteX1" fmla="*/ 43883634 w 43883634"/>
                <a:gd name="connsiteY1" fmla="*/ 0 h 6695745"/>
                <a:gd name="connsiteX2" fmla="*/ 43827740 w 43883634"/>
                <a:gd name="connsiteY2" fmla="*/ 6180150 h 6695745"/>
                <a:gd name="connsiteX3" fmla="*/ 21911623 w 43883634"/>
                <a:gd name="connsiteY3" fmla="*/ 3791425 h 6695745"/>
                <a:gd name="connsiteX4" fmla="*/ 28221 w 43883634"/>
                <a:gd name="connsiteY4" fmla="*/ 6695745 h 6695745"/>
                <a:gd name="connsiteX5" fmla="*/ 0 w 43883634"/>
                <a:gd name="connsiteY5" fmla="*/ 6936 h 6695745"/>
                <a:gd name="connsiteX0" fmla="*/ 0 w 43883634"/>
                <a:gd name="connsiteY0" fmla="*/ 6936 h 6691837"/>
                <a:gd name="connsiteX1" fmla="*/ 43883634 w 43883634"/>
                <a:gd name="connsiteY1" fmla="*/ 0 h 6691837"/>
                <a:gd name="connsiteX2" fmla="*/ 43827740 w 43883634"/>
                <a:gd name="connsiteY2" fmla="*/ 6180150 h 6691837"/>
                <a:gd name="connsiteX3" fmla="*/ 21911623 w 43883634"/>
                <a:gd name="connsiteY3" fmla="*/ 3791425 h 6691837"/>
                <a:gd name="connsiteX4" fmla="*/ 66513 w 43883634"/>
                <a:gd name="connsiteY4" fmla="*/ 6691837 h 6691837"/>
                <a:gd name="connsiteX5" fmla="*/ 0 w 43883634"/>
                <a:gd name="connsiteY5" fmla="*/ 6936 h 6691837"/>
                <a:gd name="connsiteX0" fmla="*/ 0 w 43883634"/>
                <a:gd name="connsiteY0" fmla="*/ 6936 h 6695746"/>
                <a:gd name="connsiteX1" fmla="*/ 43883634 w 43883634"/>
                <a:gd name="connsiteY1" fmla="*/ 0 h 6695746"/>
                <a:gd name="connsiteX2" fmla="*/ 43827740 w 43883634"/>
                <a:gd name="connsiteY2" fmla="*/ 6180150 h 6695746"/>
                <a:gd name="connsiteX3" fmla="*/ 21911623 w 43883634"/>
                <a:gd name="connsiteY3" fmla="*/ 3791425 h 6695746"/>
                <a:gd name="connsiteX4" fmla="*/ 49494 w 43883634"/>
                <a:gd name="connsiteY4" fmla="*/ 6695746 h 6695746"/>
                <a:gd name="connsiteX5" fmla="*/ 0 w 43883634"/>
                <a:gd name="connsiteY5" fmla="*/ 6936 h 6695746"/>
                <a:gd name="connsiteX0" fmla="*/ 0 w 43883634"/>
                <a:gd name="connsiteY0" fmla="*/ 6936 h 6695746"/>
                <a:gd name="connsiteX1" fmla="*/ 43883634 w 43883634"/>
                <a:gd name="connsiteY1" fmla="*/ 0 h 6695746"/>
                <a:gd name="connsiteX2" fmla="*/ 43827740 w 43883634"/>
                <a:gd name="connsiteY2" fmla="*/ 6180150 h 6695746"/>
                <a:gd name="connsiteX3" fmla="*/ 21911623 w 43883634"/>
                <a:gd name="connsiteY3" fmla="*/ 3791425 h 6695746"/>
                <a:gd name="connsiteX4" fmla="*/ 49494 w 43883634"/>
                <a:gd name="connsiteY4" fmla="*/ 6695746 h 6695746"/>
                <a:gd name="connsiteX5" fmla="*/ 0 w 43883634"/>
                <a:gd name="connsiteY5" fmla="*/ 6936 h 6695746"/>
                <a:gd name="connsiteX0" fmla="*/ 0 w 43883634"/>
                <a:gd name="connsiteY0" fmla="*/ 6936 h 6695746"/>
                <a:gd name="connsiteX1" fmla="*/ 43883634 w 43883634"/>
                <a:gd name="connsiteY1" fmla="*/ 0 h 6695746"/>
                <a:gd name="connsiteX2" fmla="*/ 43827740 w 43883634"/>
                <a:gd name="connsiteY2" fmla="*/ 6180150 h 6695746"/>
                <a:gd name="connsiteX3" fmla="*/ 21911623 w 43883634"/>
                <a:gd name="connsiteY3" fmla="*/ 3791425 h 6695746"/>
                <a:gd name="connsiteX4" fmla="*/ 49494 w 43883634"/>
                <a:gd name="connsiteY4" fmla="*/ 6695746 h 6695746"/>
                <a:gd name="connsiteX5" fmla="*/ 0 w 43883634"/>
                <a:gd name="connsiteY5" fmla="*/ 6936 h 6695746"/>
                <a:gd name="connsiteX0" fmla="*/ 0 w 43883634"/>
                <a:gd name="connsiteY0" fmla="*/ 6936 h 6695746"/>
                <a:gd name="connsiteX1" fmla="*/ 43883634 w 43883634"/>
                <a:gd name="connsiteY1" fmla="*/ 0 h 6695746"/>
                <a:gd name="connsiteX2" fmla="*/ 43827740 w 43883634"/>
                <a:gd name="connsiteY2" fmla="*/ 6180150 h 6695746"/>
                <a:gd name="connsiteX3" fmla="*/ 21911623 w 43883634"/>
                <a:gd name="connsiteY3" fmla="*/ 3791425 h 6695746"/>
                <a:gd name="connsiteX4" fmla="*/ 49494 w 43883634"/>
                <a:gd name="connsiteY4" fmla="*/ 6695746 h 6695746"/>
                <a:gd name="connsiteX5" fmla="*/ 0 w 43883634"/>
                <a:gd name="connsiteY5" fmla="*/ 6936 h 6695746"/>
                <a:gd name="connsiteX0" fmla="*/ 0 w 43883634"/>
                <a:gd name="connsiteY0" fmla="*/ 6936 h 6695746"/>
                <a:gd name="connsiteX1" fmla="*/ 43883634 w 43883634"/>
                <a:gd name="connsiteY1" fmla="*/ 0 h 6695746"/>
                <a:gd name="connsiteX2" fmla="*/ 43827739 w 43883634"/>
                <a:gd name="connsiteY2" fmla="*/ 5777889 h 6695746"/>
                <a:gd name="connsiteX3" fmla="*/ 21911623 w 43883634"/>
                <a:gd name="connsiteY3" fmla="*/ 3791425 h 6695746"/>
                <a:gd name="connsiteX4" fmla="*/ 49494 w 43883634"/>
                <a:gd name="connsiteY4" fmla="*/ 6695746 h 6695746"/>
                <a:gd name="connsiteX5" fmla="*/ 0 w 43883634"/>
                <a:gd name="connsiteY5" fmla="*/ 6936 h 6695746"/>
                <a:gd name="connsiteX0" fmla="*/ 0 w 43883634"/>
                <a:gd name="connsiteY0" fmla="*/ 6936 h 6695746"/>
                <a:gd name="connsiteX1" fmla="*/ 43883634 w 43883634"/>
                <a:gd name="connsiteY1" fmla="*/ 0 h 6695746"/>
                <a:gd name="connsiteX2" fmla="*/ 43827739 w 43883634"/>
                <a:gd name="connsiteY2" fmla="*/ 5777889 h 6695746"/>
                <a:gd name="connsiteX3" fmla="*/ 21911623 w 43883634"/>
                <a:gd name="connsiteY3" fmla="*/ 3791425 h 6695746"/>
                <a:gd name="connsiteX4" fmla="*/ 49494 w 43883634"/>
                <a:gd name="connsiteY4" fmla="*/ 6695746 h 6695746"/>
                <a:gd name="connsiteX5" fmla="*/ 0 w 43883634"/>
                <a:gd name="connsiteY5" fmla="*/ 6936 h 6695746"/>
                <a:gd name="connsiteX0" fmla="*/ 0 w 43883634"/>
                <a:gd name="connsiteY0" fmla="*/ 6936 h 6695746"/>
                <a:gd name="connsiteX1" fmla="*/ 43883634 w 43883634"/>
                <a:gd name="connsiteY1" fmla="*/ 0 h 6695746"/>
                <a:gd name="connsiteX2" fmla="*/ 43827739 w 43883634"/>
                <a:gd name="connsiteY2" fmla="*/ 5777889 h 6695746"/>
                <a:gd name="connsiteX3" fmla="*/ 21911623 w 43883634"/>
                <a:gd name="connsiteY3" fmla="*/ 3791425 h 6695746"/>
                <a:gd name="connsiteX4" fmla="*/ 49494 w 43883634"/>
                <a:gd name="connsiteY4" fmla="*/ 6695746 h 6695746"/>
                <a:gd name="connsiteX5" fmla="*/ 0 w 43883634"/>
                <a:gd name="connsiteY5" fmla="*/ 6936 h 6695746"/>
                <a:gd name="connsiteX0" fmla="*/ 0 w 43883634"/>
                <a:gd name="connsiteY0" fmla="*/ 6936 h 6695746"/>
                <a:gd name="connsiteX1" fmla="*/ 43883634 w 43883634"/>
                <a:gd name="connsiteY1" fmla="*/ 0 h 6695746"/>
                <a:gd name="connsiteX2" fmla="*/ 43827739 w 43883634"/>
                <a:gd name="connsiteY2" fmla="*/ 5777889 h 6695746"/>
                <a:gd name="connsiteX3" fmla="*/ 21911623 w 43883634"/>
                <a:gd name="connsiteY3" fmla="*/ 3791425 h 6695746"/>
                <a:gd name="connsiteX4" fmla="*/ 49494 w 43883634"/>
                <a:gd name="connsiteY4" fmla="*/ 6695746 h 6695746"/>
                <a:gd name="connsiteX5" fmla="*/ 0 w 43883634"/>
                <a:gd name="connsiteY5" fmla="*/ 6936 h 6695746"/>
                <a:gd name="connsiteX0" fmla="*/ 0 w 43883634"/>
                <a:gd name="connsiteY0" fmla="*/ 6936 h 6695746"/>
                <a:gd name="connsiteX1" fmla="*/ 43883634 w 43883634"/>
                <a:gd name="connsiteY1" fmla="*/ 0 h 6695746"/>
                <a:gd name="connsiteX2" fmla="*/ 43827739 w 43883634"/>
                <a:gd name="connsiteY2" fmla="*/ 5777889 h 6695746"/>
                <a:gd name="connsiteX3" fmla="*/ 21911623 w 43883634"/>
                <a:gd name="connsiteY3" fmla="*/ 3791425 h 6695746"/>
                <a:gd name="connsiteX4" fmla="*/ 49494 w 43883634"/>
                <a:gd name="connsiteY4" fmla="*/ 6695746 h 6695746"/>
                <a:gd name="connsiteX5" fmla="*/ 0 w 43883634"/>
                <a:gd name="connsiteY5" fmla="*/ 6936 h 6695746"/>
                <a:gd name="connsiteX0" fmla="*/ 23933 w 43834140"/>
                <a:gd name="connsiteY0" fmla="*/ 15369 h 6695746"/>
                <a:gd name="connsiteX1" fmla="*/ 43834140 w 43834140"/>
                <a:gd name="connsiteY1" fmla="*/ 0 h 6695746"/>
                <a:gd name="connsiteX2" fmla="*/ 43778245 w 43834140"/>
                <a:gd name="connsiteY2" fmla="*/ 5777889 h 6695746"/>
                <a:gd name="connsiteX3" fmla="*/ 21862129 w 43834140"/>
                <a:gd name="connsiteY3" fmla="*/ 3791425 h 6695746"/>
                <a:gd name="connsiteX4" fmla="*/ 0 w 43834140"/>
                <a:gd name="connsiteY4" fmla="*/ 6695746 h 6695746"/>
                <a:gd name="connsiteX5" fmla="*/ 23933 w 43834140"/>
                <a:gd name="connsiteY5" fmla="*/ 15369 h 6695746"/>
                <a:gd name="connsiteX0" fmla="*/ 1414 w 43848334"/>
                <a:gd name="connsiteY0" fmla="*/ 15369 h 6695746"/>
                <a:gd name="connsiteX1" fmla="*/ 43848334 w 43848334"/>
                <a:gd name="connsiteY1" fmla="*/ 0 h 6695746"/>
                <a:gd name="connsiteX2" fmla="*/ 43792439 w 43848334"/>
                <a:gd name="connsiteY2" fmla="*/ 5777889 h 6695746"/>
                <a:gd name="connsiteX3" fmla="*/ 21876323 w 43848334"/>
                <a:gd name="connsiteY3" fmla="*/ 3791425 h 6695746"/>
                <a:gd name="connsiteX4" fmla="*/ 14194 w 43848334"/>
                <a:gd name="connsiteY4" fmla="*/ 6695746 h 6695746"/>
                <a:gd name="connsiteX5" fmla="*/ 1414 w 43848334"/>
                <a:gd name="connsiteY5" fmla="*/ 15369 h 6695746"/>
                <a:gd name="connsiteX0" fmla="*/ 1414 w 43792439"/>
                <a:gd name="connsiteY0" fmla="*/ 6936 h 6687313"/>
                <a:gd name="connsiteX1" fmla="*/ 43729019 w 43792439"/>
                <a:gd name="connsiteY1" fmla="*/ 0 h 6687313"/>
                <a:gd name="connsiteX2" fmla="*/ 43792439 w 43792439"/>
                <a:gd name="connsiteY2" fmla="*/ 5769456 h 6687313"/>
                <a:gd name="connsiteX3" fmla="*/ 21876323 w 43792439"/>
                <a:gd name="connsiteY3" fmla="*/ 3782992 h 6687313"/>
                <a:gd name="connsiteX4" fmla="*/ 14194 w 43792439"/>
                <a:gd name="connsiteY4" fmla="*/ 6687313 h 6687313"/>
                <a:gd name="connsiteX5" fmla="*/ 1414 w 43792439"/>
                <a:gd name="connsiteY5" fmla="*/ 6936 h 6687313"/>
                <a:gd name="connsiteX0" fmla="*/ 1414 w 43792439"/>
                <a:gd name="connsiteY0" fmla="*/ 0 h 6680377"/>
                <a:gd name="connsiteX1" fmla="*/ 43600524 w 43792439"/>
                <a:gd name="connsiteY1" fmla="*/ 77395 h 6680377"/>
                <a:gd name="connsiteX2" fmla="*/ 43792439 w 43792439"/>
                <a:gd name="connsiteY2" fmla="*/ 5762520 h 6680377"/>
                <a:gd name="connsiteX3" fmla="*/ 21876323 w 43792439"/>
                <a:gd name="connsiteY3" fmla="*/ 3776056 h 6680377"/>
                <a:gd name="connsiteX4" fmla="*/ 14194 w 43792439"/>
                <a:gd name="connsiteY4" fmla="*/ 6680377 h 6680377"/>
                <a:gd name="connsiteX5" fmla="*/ 1414 w 43792439"/>
                <a:gd name="connsiteY5" fmla="*/ 0 h 6680377"/>
                <a:gd name="connsiteX0" fmla="*/ 1414 w 43792439"/>
                <a:gd name="connsiteY0" fmla="*/ 0 h 6680377"/>
                <a:gd name="connsiteX1" fmla="*/ 43683128 w 43792439"/>
                <a:gd name="connsiteY1" fmla="*/ 119561 h 6680377"/>
                <a:gd name="connsiteX2" fmla="*/ 43792439 w 43792439"/>
                <a:gd name="connsiteY2" fmla="*/ 5762520 h 6680377"/>
                <a:gd name="connsiteX3" fmla="*/ 21876323 w 43792439"/>
                <a:gd name="connsiteY3" fmla="*/ 3776056 h 6680377"/>
                <a:gd name="connsiteX4" fmla="*/ 14194 w 43792439"/>
                <a:gd name="connsiteY4" fmla="*/ 6680377 h 6680377"/>
                <a:gd name="connsiteX5" fmla="*/ 1414 w 43792439"/>
                <a:gd name="connsiteY5" fmla="*/ 0 h 6680377"/>
                <a:gd name="connsiteX0" fmla="*/ 1414 w 43793267"/>
                <a:gd name="connsiteY0" fmla="*/ 0 h 6680377"/>
                <a:gd name="connsiteX1" fmla="*/ 43793267 w 43793267"/>
                <a:gd name="connsiteY1" fmla="*/ 1497 h 6680377"/>
                <a:gd name="connsiteX2" fmla="*/ 43792439 w 43793267"/>
                <a:gd name="connsiteY2" fmla="*/ 5762520 h 6680377"/>
                <a:gd name="connsiteX3" fmla="*/ 21876323 w 43793267"/>
                <a:gd name="connsiteY3" fmla="*/ 3776056 h 6680377"/>
                <a:gd name="connsiteX4" fmla="*/ 14194 w 43793267"/>
                <a:gd name="connsiteY4" fmla="*/ 6680377 h 6680377"/>
                <a:gd name="connsiteX5" fmla="*/ 1414 w 43793267"/>
                <a:gd name="connsiteY5" fmla="*/ 0 h 66803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3793267" h="6680377">
                  <a:moveTo>
                    <a:pt x="1414" y="0"/>
                  </a:moveTo>
                  <a:lnTo>
                    <a:pt x="43793267" y="1497"/>
                  </a:lnTo>
                  <a:cubicBezTo>
                    <a:pt x="43793267" y="2343991"/>
                    <a:pt x="43792439" y="3420026"/>
                    <a:pt x="43792439" y="5762520"/>
                  </a:cubicBezTo>
                  <a:cubicBezTo>
                    <a:pt x="38990659" y="4549272"/>
                    <a:pt x="29172697" y="3623080"/>
                    <a:pt x="21876323" y="3776056"/>
                  </a:cubicBezTo>
                  <a:cubicBezTo>
                    <a:pt x="14579949" y="3929032"/>
                    <a:pt x="6467468" y="4159139"/>
                    <a:pt x="14194" y="6680377"/>
                  </a:cubicBezTo>
                  <a:cubicBezTo>
                    <a:pt x="22172" y="4453585"/>
                    <a:pt x="-6564" y="2226792"/>
                    <a:pt x="1414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6"/>
                </a:gs>
                <a:gs pos="100000">
                  <a:schemeClr val="accent1"/>
                </a:gs>
              </a:gsLst>
              <a:lin ang="0" scaled="1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5" name="Rectangle 15"/>
            <p:cNvSpPr/>
            <p:nvPr userDrawn="1"/>
          </p:nvSpPr>
          <p:spPr>
            <a:xfrm>
              <a:off x="-14192" y="1382"/>
              <a:ext cx="27451941" cy="4570666"/>
            </a:xfrm>
            <a:custGeom>
              <a:avLst/>
              <a:gdLst>
                <a:gd name="connsiteX0" fmla="*/ 0 w 43891200"/>
                <a:gd name="connsiteY0" fmla="*/ 0 h 2171777"/>
                <a:gd name="connsiteX1" fmla="*/ 43891200 w 43891200"/>
                <a:gd name="connsiteY1" fmla="*/ 0 h 2171777"/>
                <a:gd name="connsiteX2" fmla="*/ 43891200 w 43891200"/>
                <a:gd name="connsiteY2" fmla="*/ 2171777 h 2171777"/>
                <a:gd name="connsiteX3" fmla="*/ 0 w 43891200"/>
                <a:gd name="connsiteY3" fmla="*/ 2171777 h 2171777"/>
                <a:gd name="connsiteX4" fmla="*/ 0 w 43891200"/>
                <a:gd name="connsiteY4" fmla="*/ 0 h 2171777"/>
                <a:gd name="connsiteX0" fmla="*/ 0 w 43891200"/>
                <a:gd name="connsiteY0" fmla="*/ 0 h 2171777"/>
                <a:gd name="connsiteX1" fmla="*/ 43891200 w 43891200"/>
                <a:gd name="connsiteY1" fmla="*/ 0 h 2171777"/>
                <a:gd name="connsiteX2" fmla="*/ 43891200 w 43891200"/>
                <a:gd name="connsiteY2" fmla="*/ 2171777 h 2171777"/>
                <a:gd name="connsiteX3" fmla="*/ 21843298 w 43891200"/>
                <a:gd name="connsiteY3" fmla="*/ 2143554 h 2171777"/>
                <a:gd name="connsiteX4" fmla="*/ 0 w 43891200"/>
                <a:gd name="connsiteY4" fmla="*/ 2171777 h 2171777"/>
                <a:gd name="connsiteX5" fmla="*/ 0 w 43891200"/>
                <a:gd name="connsiteY5" fmla="*/ 0 h 2171777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2143554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90029"/>
                <a:gd name="connsiteX1" fmla="*/ 43891200 w 43891200"/>
                <a:gd name="connsiteY1" fmla="*/ 0 h 5390029"/>
                <a:gd name="connsiteX2" fmla="*/ 43891200 w 43891200"/>
                <a:gd name="connsiteY2" fmla="*/ 2171777 h 5390029"/>
                <a:gd name="connsiteX3" fmla="*/ 21843298 w 43891200"/>
                <a:gd name="connsiteY3" fmla="*/ 2143554 h 5390029"/>
                <a:gd name="connsiteX4" fmla="*/ 28221 w 43891200"/>
                <a:gd name="connsiteY4" fmla="*/ 5360956 h 5390029"/>
                <a:gd name="connsiteX5" fmla="*/ 0 w 43891200"/>
                <a:gd name="connsiteY5" fmla="*/ 0 h 5390029"/>
                <a:gd name="connsiteX0" fmla="*/ 0 w 43891200"/>
                <a:gd name="connsiteY0" fmla="*/ 0 h 5390029"/>
                <a:gd name="connsiteX1" fmla="*/ 43891200 w 43891200"/>
                <a:gd name="connsiteY1" fmla="*/ 0 h 5390029"/>
                <a:gd name="connsiteX2" fmla="*/ 43891200 w 43891200"/>
                <a:gd name="connsiteY2" fmla="*/ 2171777 h 5390029"/>
                <a:gd name="connsiteX3" fmla="*/ 21843298 w 43891200"/>
                <a:gd name="connsiteY3" fmla="*/ 2143554 h 5390029"/>
                <a:gd name="connsiteX4" fmla="*/ 28221 w 43891200"/>
                <a:gd name="connsiteY4" fmla="*/ 5360956 h 5390029"/>
                <a:gd name="connsiteX5" fmla="*/ 0 w 43891200"/>
                <a:gd name="connsiteY5" fmla="*/ 0 h 5390029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2143554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2143554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2143554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2143554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2143554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2143554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2143554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2143554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2143554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2143554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2143554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2143554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2143554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1691988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1381537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1381537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1381537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1381537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1381537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1381537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1381537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1381537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1381537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778314 w 43891200"/>
                <a:gd name="connsiteY2" fmla="*/ 2171777 h 5360956"/>
                <a:gd name="connsiteX3" fmla="*/ 21843298 w 43891200"/>
                <a:gd name="connsiteY3" fmla="*/ 1381537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197 w 43891200"/>
                <a:gd name="connsiteY2" fmla="*/ 2143554 h 5360956"/>
                <a:gd name="connsiteX3" fmla="*/ 21843298 w 43891200"/>
                <a:gd name="connsiteY3" fmla="*/ 1381537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197 w 43891200"/>
                <a:gd name="connsiteY2" fmla="*/ 2143554 h 5360956"/>
                <a:gd name="connsiteX3" fmla="*/ 21843298 w 43891200"/>
                <a:gd name="connsiteY3" fmla="*/ 1381537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83162"/>
                <a:gd name="connsiteX1" fmla="*/ 43891200 w 43891200"/>
                <a:gd name="connsiteY1" fmla="*/ 0 h 5383162"/>
                <a:gd name="connsiteX2" fmla="*/ 43891197 w 43891200"/>
                <a:gd name="connsiteY2" fmla="*/ 2143554 h 5383162"/>
                <a:gd name="connsiteX3" fmla="*/ 21843298 w 43891200"/>
                <a:gd name="connsiteY3" fmla="*/ 1381537 h 5383162"/>
                <a:gd name="connsiteX4" fmla="*/ 12981 w 43891200"/>
                <a:gd name="connsiteY4" fmla="*/ 5383162 h 5383162"/>
                <a:gd name="connsiteX5" fmla="*/ 0 w 43891200"/>
                <a:gd name="connsiteY5" fmla="*/ 0 h 5383162"/>
                <a:gd name="connsiteX0" fmla="*/ 0 w 43891200"/>
                <a:gd name="connsiteY0" fmla="*/ 0 h 5353553"/>
                <a:gd name="connsiteX1" fmla="*/ 43891200 w 43891200"/>
                <a:gd name="connsiteY1" fmla="*/ 0 h 5353553"/>
                <a:gd name="connsiteX2" fmla="*/ 43891197 w 43891200"/>
                <a:gd name="connsiteY2" fmla="*/ 2143554 h 5353553"/>
                <a:gd name="connsiteX3" fmla="*/ 21843298 w 43891200"/>
                <a:gd name="connsiteY3" fmla="*/ 1381537 h 5353553"/>
                <a:gd name="connsiteX4" fmla="*/ 12981 w 43891200"/>
                <a:gd name="connsiteY4" fmla="*/ 5353553 h 5353553"/>
                <a:gd name="connsiteX5" fmla="*/ 0 w 43891200"/>
                <a:gd name="connsiteY5" fmla="*/ 0 h 5353553"/>
                <a:gd name="connsiteX0" fmla="*/ 0 w 43891200"/>
                <a:gd name="connsiteY0" fmla="*/ 0 h 5375759"/>
                <a:gd name="connsiteX1" fmla="*/ 43891200 w 43891200"/>
                <a:gd name="connsiteY1" fmla="*/ 0 h 5375759"/>
                <a:gd name="connsiteX2" fmla="*/ 43891197 w 43891200"/>
                <a:gd name="connsiteY2" fmla="*/ 2143554 h 5375759"/>
                <a:gd name="connsiteX3" fmla="*/ 21843298 w 43891200"/>
                <a:gd name="connsiteY3" fmla="*/ 1381537 h 5375759"/>
                <a:gd name="connsiteX4" fmla="*/ 2821 w 43891200"/>
                <a:gd name="connsiteY4" fmla="*/ 5375759 h 5375759"/>
                <a:gd name="connsiteX5" fmla="*/ 0 w 43891200"/>
                <a:gd name="connsiteY5" fmla="*/ 0 h 5375759"/>
                <a:gd name="connsiteX0" fmla="*/ 0 w 43891200"/>
                <a:gd name="connsiteY0" fmla="*/ 0 h 5391472"/>
                <a:gd name="connsiteX1" fmla="*/ 43891200 w 43891200"/>
                <a:gd name="connsiteY1" fmla="*/ 0 h 5391472"/>
                <a:gd name="connsiteX2" fmla="*/ 43891197 w 43891200"/>
                <a:gd name="connsiteY2" fmla="*/ 2143554 h 5391472"/>
                <a:gd name="connsiteX3" fmla="*/ 21843298 w 43891200"/>
                <a:gd name="connsiteY3" fmla="*/ 1381537 h 5391472"/>
                <a:gd name="connsiteX4" fmla="*/ 24143 w 43891200"/>
                <a:gd name="connsiteY4" fmla="*/ 5391472 h 5391472"/>
                <a:gd name="connsiteX5" fmla="*/ 0 w 43891200"/>
                <a:gd name="connsiteY5" fmla="*/ 0 h 5391472"/>
                <a:gd name="connsiteX0" fmla="*/ 0 w 43891200"/>
                <a:gd name="connsiteY0" fmla="*/ 0 h 5388329"/>
                <a:gd name="connsiteX1" fmla="*/ 43891200 w 43891200"/>
                <a:gd name="connsiteY1" fmla="*/ 0 h 5388329"/>
                <a:gd name="connsiteX2" fmla="*/ 43891197 w 43891200"/>
                <a:gd name="connsiteY2" fmla="*/ 2143554 h 5388329"/>
                <a:gd name="connsiteX3" fmla="*/ 21843298 w 43891200"/>
                <a:gd name="connsiteY3" fmla="*/ 1381537 h 5388329"/>
                <a:gd name="connsiteX4" fmla="*/ 11350 w 43891200"/>
                <a:gd name="connsiteY4" fmla="*/ 5388329 h 5388329"/>
                <a:gd name="connsiteX5" fmla="*/ 0 w 43891200"/>
                <a:gd name="connsiteY5" fmla="*/ 0 h 5388329"/>
                <a:gd name="connsiteX0" fmla="*/ 0 w 43918796"/>
                <a:gd name="connsiteY0" fmla="*/ 0 h 5388329"/>
                <a:gd name="connsiteX1" fmla="*/ 43918796 w 43918796"/>
                <a:gd name="connsiteY1" fmla="*/ 0 h 5388329"/>
                <a:gd name="connsiteX2" fmla="*/ 43918793 w 43918796"/>
                <a:gd name="connsiteY2" fmla="*/ 2143554 h 5388329"/>
                <a:gd name="connsiteX3" fmla="*/ 21870894 w 43918796"/>
                <a:gd name="connsiteY3" fmla="*/ 1381537 h 5388329"/>
                <a:gd name="connsiteX4" fmla="*/ 38946 w 43918796"/>
                <a:gd name="connsiteY4" fmla="*/ 5388329 h 5388329"/>
                <a:gd name="connsiteX5" fmla="*/ 0 w 43918796"/>
                <a:gd name="connsiteY5" fmla="*/ 0 h 5388329"/>
                <a:gd name="connsiteX0" fmla="*/ 0 w 43882001"/>
                <a:gd name="connsiteY0" fmla="*/ 6780 h 5388329"/>
                <a:gd name="connsiteX1" fmla="*/ 43882001 w 43882001"/>
                <a:gd name="connsiteY1" fmla="*/ 0 h 5388329"/>
                <a:gd name="connsiteX2" fmla="*/ 43881998 w 43882001"/>
                <a:gd name="connsiteY2" fmla="*/ 2143554 h 5388329"/>
                <a:gd name="connsiteX3" fmla="*/ 21834099 w 43882001"/>
                <a:gd name="connsiteY3" fmla="*/ 1381537 h 5388329"/>
                <a:gd name="connsiteX4" fmla="*/ 2151 w 43882001"/>
                <a:gd name="connsiteY4" fmla="*/ 5388329 h 5388329"/>
                <a:gd name="connsiteX5" fmla="*/ 0 w 43882001"/>
                <a:gd name="connsiteY5" fmla="*/ 6780 h 5388329"/>
                <a:gd name="connsiteX0" fmla="*/ 0 w 43909597"/>
                <a:gd name="connsiteY0" fmla="*/ 6780 h 5388329"/>
                <a:gd name="connsiteX1" fmla="*/ 43909597 w 43909597"/>
                <a:gd name="connsiteY1" fmla="*/ 0 h 5388329"/>
                <a:gd name="connsiteX2" fmla="*/ 43909594 w 43909597"/>
                <a:gd name="connsiteY2" fmla="*/ 2143554 h 5388329"/>
                <a:gd name="connsiteX3" fmla="*/ 21861695 w 43909597"/>
                <a:gd name="connsiteY3" fmla="*/ 1381537 h 5388329"/>
                <a:gd name="connsiteX4" fmla="*/ 29747 w 43909597"/>
                <a:gd name="connsiteY4" fmla="*/ 5388329 h 5388329"/>
                <a:gd name="connsiteX5" fmla="*/ 0 w 43909597"/>
                <a:gd name="connsiteY5" fmla="*/ 6780 h 5388329"/>
                <a:gd name="connsiteX0" fmla="*/ 16283 w 43879886"/>
                <a:gd name="connsiteY0" fmla="*/ 13560 h 5388329"/>
                <a:gd name="connsiteX1" fmla="*/ 43879886 w 43879886"/>
                <a:gd name="connsiteY1" fmla="*/ 0 h 5388329"/>
                <a:gd name="connsiteX2" fmla="*/ 43879883 w 43879886"/>
                <a:gd name="connsiteY2" fmla="*/ 2143554 h 5388329"/>
                <a:gd name="connsiteX3" fmla="*/ 21831984 w 43879886"/>
                <a:gd name="connsiteY3" fmla="*/ 1381537 h 5388329"/>
                <a:gd name="connsiteX4" fmla="*/ 36 w 43879886"/>
                <a:gd name="connsiteY4" fmla="*/ 5388329 h 5388329"/>
                <a:gd name="connsiteX5" fmla="*/ 16283 w 43879886"/>
                <a:gd name="connsiteY5" fmla="*/ 13560 h 5388329"/>
                <a:gd name="connsiteX0" fmla="*/ 7118 w 43879920"/>
                <a:gd name="connsiteY0" fmla="*/ 6780 h 5388329"/>
                <a:gd name="connsiteX1" fmla="*/ 43879920 w 43879920"/>
                <a:gd name="connsiteY1" fmla="*/ 0 h 5388329"/>
                <a:gd name="connsiteX2" fmla="*/ 43879917 w 43879920"/>
                <a:gd name="connsiteY2" fmla="*/ 2143554 h 5388329"/>
                <a:gd name="connsiteX3" fmla="*/ 21832018 w 43879920"/>
                <a:gd name="connsiteY3" fmla="*/ 1381537 h 5388329"/>
                <a:gd name="connsiteX4" fmla="*/ 70 w 43879920"/>
                <a:gd name="connsiteY4" fmla="*/ 5388329 h 5388329"/>
                <a:gd name="connsiteX5" fmla="*/ 7118 w 43879920"/>
                <a:gd name="connsiteY5" fmla="*/ 6780 h 5388329"/>
                <a:gd name="connsiteX0" fmla="*/ 0 w 43900399"/>
                <a:gd name="connsiteY0" fmla="*/ 0 h 5388329"/>
                <a:gd name="connsiteX1" fmla="*/ 43900399 w 43900399"/>
                <a:gd name="connsiteY1" fmla="*/ 0 h 5388329"/>
                <a:gd name="connsiteX2" fmla="*/ 43900396 w 43900399"/>
                <a:gd name="connsiteY2" fmla="*/ 2143554 h 5388329"/>
                <a:gd name="connsiteX3" fmla="*/ 21852497 w 43900399"/>
                <a:gd name="connsiteY3" fmla="*/ 1381537 h 5388329"/>
                <a:gd name="connsiteX4" fmla="*/ 20549 w 43900399"/>
                <a:gd name="connsiteY4" fmla="*/ 5388329 h 5388329"/>
                <a:gd name="connsiteX5" fmla="*/ 0 w 43900399"/>
                <a:gd name="connsiteY5" fmla="*/ 0 h 5388329"/>
                <a:gd name="connsiteX0" fmla="*/ 0 w 43900396"/>
                <a:gd name="connsiteY0" fmla="*/ 0 h 5388329"/>
                <a:gd name="connsiteX1" fmla="*/ 43854405 w 43900396"/>
                <a:gd name="connsiteY1" fmla="*/ 27119 h 5388329"/>
                <a:gd name="connsiteX2" fmla="*/ 43900396 w 43900396"/>
                <a:gd name="connsiteY2" fmla="*/ 2143554 h 5388329"/>
                <a:gd name="connsiteX3" fmla="*/ 21852497 w 43900396"/>
                <a:gd name="connsiteY3" fmla="*/ 1381537 h 5388329"/>
                <a:gd name="connsiteX4" fmla="*/ 20549 w 43900396"/>
                <a:gd name="connsiteY4" fmla="*/ 5388329 h 5388329"/>
                <a:gd name="connsiteX5" fmla="*/ 0 w 43900396"/>
                <a:gd name="connsiteY5" fmla="*/ 0 h 5388329"/>
                <a:gd name="connsiteX0" fmla="*/ 0 w 43900398"/>
                <a:gd name="connsiteY0" fmla="*/ 0 h 5388329"/>
                <a:gd name="connsiteX1" fmla="*/ 43900398 w 43900398"/>
                <a:gd name="connsiteY1" fmla="*/ 6780 h 5388329"/>
                <a:gd name="connsiteX2" fmla="*/ 43900396 w 43900398"/>
                <a:gd name="connsiteY2" fmla="*/ 2143554 h 5388329"/>
                <a:gd name="connsiteX3" fmla="*/ 21852497 w 43900398"/>
                <a:gd name="connsiteY3" fmla="*/ 1381537 h 5388329"/>
                <a:gd name="connsiteX4" fmla="*/ 20549 w 43900398"/>
                <a:gd name="connsiteY4" fmla="*/ 5388329 h 5388329"/>
                <a:gd name="connsiteX5" fmla="*/ 0 w 43900398"/>
                <a:gd name="connsiteY5" fmla="*/ 0 h 5388329"/>
                <a:gd name="connsiteX0" fmla="*/ 0 w 43909598"/>
                <a:gd name="connsiteY0" fmla="*/ 0 h 5388329"/>
                <a:gd name="connsiteX1" fmla="*/ 43909598 w 43909598"/>
                <a:gd name="connsiteY1" fmla="*/ 6780 h 5388329"/>
                <a:gd name="connsiteX2" fmla="*/ 43900396 w 43909598"/>
                <a:gd name="connsiteY2" fmla="*/ 2143554 h 5388329"/>
                <a:gd name="connsiteX3" fmla="*/ 21852497 w 43909598"/>
                <a:gd name="connsiteY3" fmla="*/ 1381537 h 5388329"/>
                <a:gd name="connsiteX4" fmla="*/ 20549 w 43909598"/>
                <a:gd name="connsiteY4" fmla="*/ 5388329 h 5388329"/>
                <a:gd name="connsiteX5" fmla="*/ 0 w 43909598"/>
                <a:gd name="connsiteY5" fmla="*/ 0 h 53883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3909598" h="5388329">
                  <a:moveTo>
                    <a:pt x="0" y="0"/>
                  </a:moveTo>
                  <a:lnTo>
                    <a:pt x="43909598" y="6780"/>
                  </a:lnTo>
                  <a:cubicBezTo>
                    <a:pt x="43909597" y="719038"/>
                    <a:pt x="43900397" y="1431296"/>
                    <a:pt x="43900396" y="2143554"/>
                  </a:cubicBezTo>
                  <a:cubicBezTo>
                    <a:pt x="37284373" y="1358490"/>
                    <a:pt x="29162993" y="845303"/>
                    <a:pt x="21852497" y="1381537"/>
                  </a:cubicBezTo>
                  <a:cubicBezTo>
                    <a:pt x="14542001" y="1917771"/>
                    <a:pt x="6144574" y="2782191"/>
                    <a:pt x="20549" y="5388329"/>
                  </a:cubicBezTo>
                  <a:cubicBezTo>
                    <a:pt x="19609" y="3596409"/>
                    <a:pt x="940" y="1791920"/>
                    <a:pt x="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2"/>
                </a:gs>
                <a:gs pos="100000">
                  <a:schemeClr val="accent1"/>
                </a:gs>
              </a:gsLst>
              <a:lin ang="0" scaled="1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n>
                  <a:noFill/>
                </a:ln>
                <a:solidFill>
                  <a:schemeClr val="accent1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3761915" rtl="0" eaLnBrk="1" latinLnBrk="0" hangingPunct="1">
        <a:spcBef>
          <a:spcPct val="0"/>
        </a:spcBef>
        <a:buNone/>
        <a:defRPr sz="7500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1410719" indent="-1410719" algn="l" defTabSz="3761915" rtl="0" eaLnBrk="1" latinLnBrk="0" hangingPunct="1">
        <a:spcBef>
          <a:spcPct val="20000"/>
        </a:spcBef>
        <a:buFont typeface="Arial" pitchFamily="34" charset="0"/>
        <a:buChar char="•"/>
        <a:defRPr sz="13200" kern="1200">
          <a:solidFill>
            <a:schemeClr val="tx1"/>
          </a:solidFill>
          <a:latin typeface="+mn-lt"/>
          <a:ea typeface="+mn-ea"/>
          <a:cs typeface="+mn-cs"/>
        </a:defRPr>
      </a:lvl1pPr>
      <a:lvl2pPr marL="3056556" indent="-1175598" algn="l" defTabSz="3761915" rtl="0" eaLnBrk="1" latinLnBrk="0" hangingPunct="1">
        <a:spcBef>
          <a:spcPct val="20000"/>
        </a:spcBef>
        <a:buFont typeface="Arial" pitchFamily="34" charset="0"/>
        <a:buChar char="–"/>
        <a:defRPr sz="11600" kern="1200">
          <a:solidFill>
            <a:schemeClr val="tx1"/>
          </a:solidFill>
          <a:latin typeface="+mn-lt"/>
          <a:ea typeface="+mn-ea"/>
          <a:cs typeface="+mn-cs"/>
        </a:defRPr>
      </a:lvl2pPr>
      <a:lvl3pPr marL="4702394" indent="-940479" algn="l" defTabSz="3761915" rtl="0" eaLnBrk="1" latinLnBrk="0" hangingPunct="1">
        <a:spcBef>
          <a:spcPct val="20000"/>
        </a:spcBef>
        <a:buFont typeface="Arial" pitchFamily="34" charset="0"/>
        <a:buChar char="•"/>
        <a:defRPr sz="99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352" indent="-940479" algn="l" defTabSz="3761915" rtl="0" eaLnBrk="1" latinLnBrk="0" hangingPunct="1">
        <a:spcBef>
          <a:spcPct val="20000"/>
        </a:spcBef>
        <a:buFont typeface="Arial" pitchFamily="34" charset="0"/>
        <a:buChar char="–"/>
        <a:defRPr sz="8300" kern="1200">
          <a:solidFill>
            <a:schemeClr val="tx1"/>
          </a:solidFill>
          <a:latin typeface="+mn-lt"/>
          <a:ea typeface="+mn-ea"/>
          <a:cs typeface="+mn-cs"/>
        </a:defRPr>
      </a:lvl4pPr>
      <a:lvl5pPr marL="8464308" indent="-940479" algn="l" defTabSz="3761915" rtl="0" eaLnBrk="1" latinLnBrk="0" hangingPunct="1">
        <a:spcBef>
          <a:spcPct val="20000"/>
        </a:spcBef>
        <a:buFont typeface="Arial" pitchFamily="34" charset="0"/>
        <a:buChar char="»"/>
        <a:defRPr sz="8300" kern="1200">
          <a:solidFill>
            <a:schemeClr val="tx1"/>
          </a:solidFill>
          <a:latin typeface="+mn-lt"/>
          <a:ea typeface="+mn-ea"/>
          <a:cs typeface="+mn-cs"/>
        </a:defRPr>
      </a:lvl5pPr>
      <a:lvl6pPr marL="10345266" indent="-940479" algn="l" defTabSz="3761915" rtl="0" eaLnBrk="1" latinLnBrk="0" hangingPunct="1">
        <a:spcBef>
          <a:spcPct val="20000"/>
        </a:spcBef>
        <a:buFont typeface="Arial" pitchFamily="34" charset="0"/>
        <a:buChar char="•"/>
        <a:defRPr sz="8300" kern="1200">
          <a:solidFill>
            <a:schemeClr val="tx1"/>
          </a:solidFill>
          <a:latin typeface="+mn-lt"/>
          <a:ea typeface="+mn-ea"/>
          <a:cs typeface="+mn-cs"/>
        </a:defRPr>
      </a:lvl6pPr>
      <a:lvl7pPr marL="12226223" indent="-940479" algn="l" defTabSz="3761915" rtl="0" eaLnBrk="1" latinLnBrk="0" hangingPunct="1">
        <a:spcBef>
          <a:spcPct val="20000"/>
        </a:spcBef>
        <a:buFont typeface="Arial" pitchFamily="34" charset="0"/>
        <a:buChar char="•"/>
        <a:defRPr sz="8300" kern="1200">
          <a:solidFill>
            <a:schemeClr val="tx1"/>
          </a:solidFill>
          <a:latin typeface="+mn-lt"/>
          <a:ea typeface="+mn-ea"/>
          <a:cs typeface="+mn-cs"/>
        </a:defRPr>
      </a:lvl7pPr>
      <a:lvl8pPr marL="14107181" indent="-940479" algn="l" defTabSz="3761915" rtl="0" eaLnBrk="1" latinLnBrk="0" hangingPunct="1">
        <a:spcBef>
          <a:spcPct val="20000"/>
        </a:spcBef>
        <a:buFont typeface="Arial" pitchFamily="34" charset="0"/>
        <a:buChar char="•"/>
        <a:defRPr sz="8300" kern="1200">
          <a:solidFill>
            <a:schemeClr val="tx1"/>
          </a:solidFill>
          <a:latin typeface="+mn-lt"/>
          <a:ea typeface="+mn-ea"/>
          <a:cs typeface="+mn-cs"/>
        </a:defRPr>
      </a:lvl8pPr>
      <a:lvl9pPr marL="15988137" indent="-940479" algn="l" defTabSz="3761915" rtl="0" eaLnBrk="1" latinLnBrk="0" hangingPunct="1">
        <a:spcBef>
          <a:spcPct val="20000"/>
        </a:spcBef>
        <a:buFont typeface="Arial" pitchFamily="34" charset="0"/>
        <a:buChar char="•"/>
        <a:defRPr sz="8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761915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1pPr>
      <a:lvl2pPr marL="1880958" algn="l" defTabSz="3761915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2pPr>
      <a:lvl3pPr marL="3761915" algn="l" defTabSz="3761915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3pPr>
      <a:lvl4pPr marL="5642873" algn="l" defTabSz="3761915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4pPr>
      <a:lvl5pPr marL="7523829" algn="l" defTabSz="3761915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5pPr>
      <a:lvl6pPr marL="9404787" algn="l" defTabSz="3761915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6pPr>
      <a:lvl7pPr marL="11285745" algn="l" defTabSz="3761915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7pPr>
      <a:lvl8pPr marL="13166702" algn="l" defTabSz="3761915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8pPr>
      <a:lvl9pPr marL="15047660" algn="l" defTabSz="3761915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 37"/>
          <p:cNvGrpSpPr>
            <a:grpSpLocks noChangeAspect="1"/>
          </p:cNvGrpSpPr>
          <p:nvPr userDrawn="1"/>
        </p:nvGrpSpPr>
        <p:grpSpPr>
          <a:xfrm>
            <a:off x="-6886463" y="5288571"/>
            <a:ext cx="6599846" cy="15420794"/>
            <a:chOff x="-11220550" y="6610711"/>
            <a:chExt cx="10999746" cy="19275994"/>
          </a:xfrm>
        </p:grpSpPr>
        <p:cxnSp>
          <p:nvCxnSpPr>
            <p:cNvPr id="40" name="Straight Connector 39"/>
            <p:cNvCxnSpPr/>
            <p:nvPr userDrawn="1"/>
          </p:nvCxnSpPr>
          <p:spPr>
            <a:xfrm>
              <a:off x="-11220550" y="6610711"/>
              <a:ext cx="10999746" cy="2783"/>
            </a:xfrm>
            <a:prstGeom prst="line">
              <a:avLst/>
            </a:prstGeom>
            <a:ln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41" name="Picture 40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-10852997" y="8198113"/>
              <a:ext cx="1597665" cy="1001614"/>
            </a:xfrm>
            <a:prstGeom prst="rect">
              <a:avLst/>
            </a:prstGeom>
          </p:spPr>
        </p:pic>
        <p:grpSp>
          <p:nvGrpSpPr>
            <p:cNvPr id="43" name="Group 42"/>
            <p:cNvGrpSpPr/>
            <p:nvPr userDrawn="1"/>
          </p:nvGrpSpPr>
          <p:grpSpPr>
            <a:xfrm>
              <a:off x="-9918368" y="19973444"/>
              <a:ext cx="7631078" cy="1987426"/>
              <a:chOff x="-4550327" y="11384063"/>
              <a:chExt cx="3516822" cy="1095728"/>
            </a:xfrm>
          </p:grpSpPr>
          <p:grpSp>
            <p:nvGrpSpPr>
              <p:cNvPr id="49" name="Group 48"/>
              <p:cNvGrpSpPr/>
              <p:nvPr userDrawn="1"/>
            </p:nvGrpSpPr>
            <p:grpSpPr>
              <a:xfrm>
                <a:off x="-2817357" y="11384115"/>
                <a:ext cx="624373" cy="894738"/>
                <a:chOff x="-4000962" y="11580582"/>
                <a:chExt cx="779266" cy="1282149"/>
              </a:xfrm>
            </p:grpSpPr>
            <p:pic>
              <p:nvPicPr>
                <p:cNvPr id="55" name="Picture 54"/>
                <p:cNvPicPr>
                  <a:picLocks noChangeAspect="1"/>
                </p:cNvPicPr>
                <p:nvPr userDrawn="1"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-3990424" y="11580582"/>
                  <a:ext cx="768728" cy="1090753"/>
                </a:xfrm>
                <a:prstGeom prst="rect">
                  <a:avLst/>
                </a:prstGeom>
              </p:spPr>
            </p:pic>
            <p:sp>
              <p:nvSpPr>
                <p:cNvPr id="56" name="TextBox 56"/>
                <p:cNvSpPr txBox="1"/>
                <p:nvPr userDrawn="1"/>
              </p:nvSpPr>
              <p:spPr>
                <a:xfrm>
                  <a:off x="-4000962" y="12619572"/>
                  <a:ext cx="779263" cy="243159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wrap="square" lIns="0" tIns="0" rIns="0" bIns="0" rtlCol="0">
                  <a:spAutoFit/>
                </a:bodyPr>
                <a:lstStyle>
                  <a:defPPr>
                    <a:defRPr lang="en-US"/>
                  </a:defPPr>
                  <a:lvl1pPr marL="0" algn="l" defTabSz="2821436" rtl="0" eaLnBrk="1" latinLnBrk="0" hangingPunct="1">
                    <a:defRPr sz="56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1410719" algn="l" defTabSz="2821436" rtl="0" eaLnBrk="1" latinLnBrk="0" hangingPunct="1">
                    <a:defRPr sz="56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2821436" algn="l" defTabSz="2821436" rtl="0" eaLnBrk="1" latinLnBrk="0" hangingPunct="1">
                    <a:defRPr sz="56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4232155" algn="l" defTabSz="2821436" rtl="0" eaLnBrk="1" latinLnBrk="0" hangingPunct="1">
                    <a:defRPr sz="56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5642872" algn="l" defTabSz="2821436" rtl="0" eaLnBrk="1" latinLnBrk="0" hangingPunct="1">
                    <a:defRPr sz="56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7053590" algn="l" defTabSz="2821436" rtl="0" eaLnBrk="1" latinLnBrk="0" hangingPunct="1">
                    <a:defRPr sz="56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8464309" algn="l" defTabSz="2821436" rtl="0" eaLnBrk="1" latinLnBrk="0" hangingPunct="1">
                    <a:defRPr sz="56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9875027" algn="l" defTabSz="2821436" rtl="0" eaLnBrk="1" latinLnBrk="0" hangingPunct="1">
                    <a:defRPr sz="56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11285745" algn="l" defTabSz="2821436" rtl="0" eaLnBrk="1" latinLnBrk="0" hangingPunct="1">
                    <a:defRPr sz="56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en-US" sz="1200" b="1" dirty="0" smtClean="0">
                      <a:solidFill>
                        <a:schemeClr val="tx1"/>
                      </a:solidFill>
                    </a:rPr>
                    <a:t>ORIGINAL</a:t>
                  </a:r>
                  <a:endParaRPr lang="en-US" sz="1200" b="1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50" name="Group 49"/>
              <p:cNvGrpSpPr/>
              <p:nvPr userDrawn="1"/>
            </p:nvGrpSpPr>
            <p:grpSpPr>
              <a:xfrm>
                <a:off x="-2067022" y="11384063"/>
                <a:ext cx="1033517" cy="907666"/>
                <a:chOff x="-2968273" y="11644275"/>
                <a:chExt cx="1420279" cy="1247336"/>
              </a:xfrm>
            </p:grpSpPr>
            <p:pic>
              <p:nvPicPr>
                <p:cNvPr id="53" name="Picture 52"/>
                <p:cNvPicPr>
                  <a:picLocks noChangeAspect="1"/>
                </p:cNvPicPr>
                <p:nvPr userDrawn="1"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-2968273" y="11644275"/>
                  <a:ext cx="1420279" cy="1029695"/>
                </a:xfrm>
                <a:prstGeom prst="rect">
                  <a:avLst/>
                </a:prstGeom>
              </p:spPr>
            </p:pic>
            <p:sp>
              <p:nvSpPr>
                <p:cNvPr id="54" name="TextBox 54"/>
                <p:cNvSpPr txBox="1"/>
                <p:nvPr userDrawn="1"/>
              </p:nvSpPr>
              <p:spPr>
                <a:xfrm>
                  <a:off x="-2965527" y="12619557"/>
                  <a:ext cx="1417533" cy="272054"/>
                </a:xfrm>
                <a:prstGeom prst="rect">
                  <a:avLst/>
                </a:prstGeom>
                <a:solidFill>
                  <a:srgbClr val="FF0000"/>
                </a:solidFill>
              </p:spPr>
              <p:txBody>
                <a:bodyPr wrap="square" lIns="0" tIns="0" rIns="0" bIns="0" rtlCol="0">
                  <a:spAutoFit/>
                </a:bodyPr>
                <a:lstStyle>
                  <a:defPPr>
                    <a:defRPr lang="en-US"/>
                  </a:defPPr>
                  <a:lvl1pPr marL="0" algn="l" defTabSz="2821436" rtl="0" eaLnBrk="1" latinLnBrk="0" hangingPunct="1">
                    <a:defRPr sz="56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1410719" algn="l" defTabSz="2821436" rtl="0" eaLnBrk="1" latinLnBrk="0" hangingPunct="1">
                    <a:defRPr sz="56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2821436" algn="l" defTabSz="2821436" rtl="0" eaLnBrk="1" latinLnBrk="0" hangingPunct="1">
                    <a:defRPr sz="56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4232155" algn="l" defTabSz="2821436" rtl="0" eaLnBrk="1" latinLnBrk="0" hangingPunct="1">
                    <a:defRPr sz="56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5642872" algn="l" defTabSz="2821436" rtl="0" eaLnBrk="1" latinLnBrk="0" hangingPunct="1">
                    <a:defRPr sz="56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7053590" algn="l" defTabSz="2821436" rtl="0" eaLnBrk="1" latinLnBrk="0" hangingPunct="1">
                    <a:defRPr sz="56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8464309" algn="l" defTabSz="2821436" rtl="0" eaLnBrk="1" latinLnBrk="0" hangingPunct="1">
                    <a:defRPr sz="56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9875027" algn="l" defTabSz="2821436" rtl="0" eaLnBrk="1" latinLnBrk="0" hangingPunct="1">
                    <a:defRPr sz="56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11285745" algn="l" defTabSz="2821436" rtl="0" eaLnBrk="1" latinLnBrk="0" hangingPunct="1">
                    <a:defRPr sz="56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en-US" sz="1400" b="1" dirty="0" smtClean="0">
                      <a:solidFill>
                        <a:schemeClr val="bg1"/>
                      </a:solidFill>
                    </a:rPr>
                    <a:t>DISTORTED</a:t>
                  </a:r>
                  <a:endParaRPr lang="en-US" sz="700" b="1" dirty="0">
                    <a:solidFill>
                      <a:schemeClr val="bg1"/>
                    </a:solidFill>
                  </a:endParaRPr>
                </a:p>
              </p:txBody>
            </p:sp>
          </p:grpSp>
          <p:pic>
            <p:nvPicPr>
              <p:cNvPr id="51" name="Picture 50"/>
              <p:cNvPicPr>
                <a:picLocks noChangeAspect="1"/>
              </p:cNvPicPr>
              <p:nvPr userDrawn="1"/>
            </p:nvPicPr>
            <p:blipFill>
              <a:blip r:embed="rId5"/>
              <a:stretch>
                <a:fillRect/>
              </a:stretch>
            </p:blipFill>
            <p:spPr>
              <a:xfrm>
                <a:off x="-4550327" y="11384088"/>
                <a:ext cx="1098742" cy="847761"/>
              </a:xfrm>
              <a:prstGeom prst="rect">
                <a:avLst/>
              </a:prstGeom>
            </p:spPr>
          </p:pic>
          <p:sp>
            <p:nvSpPr>
              <p:cNvPr id="52" name="TextBox 52"/>
              <p:cNvSpPr txBox="1"/>
              <p:nvPr userDrawn="1"/>
            </p:nvSpPr>
            <p:spPr>
              <a:xfrm>
                <a:off x="-4505756" y="12281823"/>
                <a:ext cx="1035685" cy="19796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>
                <a:defPPr>
                  <a:defRPr lang="en-US"/>
                </a:defPPr>
                <a:lvl1pPr marL="0" algn="l" defTabSz="2821436" rtl="0" eaLnBrk="1" latinLnBrk="0" hangingPunct="1">
                  <a:defRPr sz="5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410719" algn="l" defTabSz="2821436" rtl="0" eaLnBrk="1" latinLnBrk="0" hangingPunct="1">
                  <a:defRPr sz="5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2821436" algn="l" defTabSz="2821436" rtl="0" eaLnBrk="1" latinLnBrk="0" hangingPunct="1">
                  <a:defRPr sz="5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4232155" algn="l" defTabSz="2821436" rtl="0" eaLnBrk="1" latinLnBrk="0" hangingPunct="1">
                  <a:defRPr sz="5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5642872" algn="l" defTabSz="2821436" rtl="0" eaLnBrk="1" latinLnBrk="0" hangingPunct="1">
                  <a:defRPr sz="5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7053590" algn="l" defTabSz="2821436" rtl="0" eaLnBrk="1" latinLnBrk="0" hangingPunct="1">
                  <a:defRPr sz="5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8464309" algn="l" defTabSz="2821436" rtl="0" eaLnBrk="1" latinLnBrk="0" hangingPunct="1">
                  <a:defRPr sz="5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9875027" algn="l" defTabSz="2821436" rtl="0" eaLnBrk="1" latinLnBrk="0" hangingPunct="1">
                  <a:defRPr sz="5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11285745" algn="l" defTabSz="2821436" rtl="0" eaLnBrk="1" latinLnBrk="0" hangingPunct="1">
                  <a:defRPr sz="5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1400" dirty="0" smtClean="0">
                    <a:solidFill>
                      <a:schemeClr val="bg1"/>
                    </a:solidFill>
                  </a:rPr>
                  <a:t>Corner</a:t>
                </a:r>
                <a:r>
                  <a:rPr lang="en-US" sz="1400" baseline="0" dirty="0" smtClean="0">
                    <a:solidFill>
                      <a:schemeClr val="bg1"/>
                    </a:solidFill>
                  </a:rPr>
                  <a:t> handles</a:t>
                </a:r>
                <a:endParaRPr lang="en-US" sz="140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44" name="Group 43"/>
            <p:cNvGrpSpPr/>
            <p:nvPr userDrawn="1"/>
          </p:nvGrpSpPr>
          <p:grpSpPr>
            <a:xfrm>
              <a:off x="-9816361" y="23859606"/>
              <a:ext cx="7832477" cy="2027099"/>
              <a:chOff x="-4525041" y="13501739"/>
              <a:chExt cx="3609638" cy="1117602"/>
            </a:xfrm>
          </p:grpSpPr>
          <p:pic>
            <p:nvPicPr>
              <p:cNvPr id="45" name="Picture 44"/>
              <p:cNvPicPr/>
              <p:nvPr userDrawn="1"/>
            </p:nvPicPr>
            <p:blipFill>
              <a:blip r:embed="rId6"/>
              <a:stretch>
                <a:fillRect/>
              </a:stretch>
            </p:blipFill>
            <p:spPr>
              <a:xfrm>
                <a:off x="-4276681" y="13651779"/>
                <a:ext cx="1512652" cy="772700"/>
              </a:xfrm>
              <a:prstGeom prst="rect">
                <a:avLst/>
              </a:prstGeom>
            </p:spPr>
          </p:pic>
          <p:pic>
            <p:nvPicPr>
              <p:cNvPr id="46" name="Picture 45"/>
              <p:cNvPicPr/>
              <p:nvPr userDrawn="1"/>
            </p:nvPicPr>
            <p:blipFill>
              <a:blip r:embed="rId7"/>
              <a:stretch>
                <a:fillRect/>
              </a:stretch>
            </p:blipFill>
            <p:spPr>
              <a:xfrm>
                <a:off x="-2693844" y="13651779"/>
                <a:ext cx="1512652" cy="772700"/>
              </a:xfrm>
              <a:prstGeom prst="rect">
                <a:avLst/>
              </a:prstGeom>
            </p:spPr>
          </p:pic>
          <p:sp>
            <p:nvSpPr>
              <p:cNvPr id="47" name="TextBox 47"/>
              <p:cNvSpPr txBox="1"/>
              <p:nvPr userDrawn="1"/>
            </p:nvSpPr>
            <p:spPr>
              <a:xfrm rot="16200000">
                <a:off x="-5018832" y="13995530"/>
                <a:ext cx="1117601" cy="13002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>
                <a:defPPr>
                  <a:defRPr lang="en-US"/>
                </a:defPPr>
                <a:lvl1pPr marL="0" algn="l" defTabSz="2821436" rtl="0" eaLnBrk="1" latinLnBrk="0" hangingPunct="1">
                  <a:defRPr sz="5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410719" algn="l" defTabSz="2821436" rtl="0" eaLnBrk="1" latinLnBrk="0" hangingPunct="1">
                  <a:defRPr sz="5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2821436" algn="l" defTabSz="2821436" rtl="0" eaLnBrk="1" latinLnBrk="0" hangingPunct="1">
                  <a:defRPr sz="5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4232155" algn="l" defTabSz="2821436" rtl="0" eaLnBrk="1" latinLnBrk="0" hangingPunct="1">
                  <a:defRPr sz="5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5642872" algn="l" defTabSz="2821436" rtl="0" eaLnBrk="1" latinLnBrk="0" hangingPunct="1">
                  <a:defRPr sz="5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7053590" algn="l" defTabSz="2821436" rtl="0" eaLnBrk="1" latinLnBrk="0" hangingPunct="1">
                  <a:defRPr sz="5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8464309" algn="l" defTabSz="2821436" rtl="0" eaLnBrk="1" latinLnBrk="0" hangingPunct="1">
                  <a:defRPr sz="5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9875027" algn="l" defTabSz="2821436" rtl="0" eaLnBrk="1" latinLnBrk="0" hangingPunct="1">
                  <a:defRPr sz="5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11285745" algn="l" defTabSz="2821436" rtl="0" eaLnBrk="1" latinLnBrk="0" hangingPunct="1">
                  <a:defRPr sz="5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1100" dirty="0" smtClean="0">
                    <a:solidFill>
                      <a:srgbClr val="92D050"/>
                    </a:solidFill>
                  </a:rPr>
                  <a:t>Good</a:t>
                </a:r>
                <a:r>
                  <a:rPr lang="en-US" sz="1100" baseline="0" dirty="0" smtClean="0">
                    <a:solidFill>
                      <a:srgbClr val="92D050"/>
                    </a:solidFill>
                  </a:rPr>
                  <a:t> </a:t>
                </a:r>
                <a:r>
                  <a:rPr lang="en-US" sz="1100" baseline="0" dirty="0" smtClean="0">
                    <a:solidFill>
                      <a:schemeClr val="bg1"/>
                    </a:solidFill>
                  </a:rPr>
                  <a:t>printing quality</a:t>
                </a:r>
                <a:endParaRPr lang="en-US" sz="11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48" name="TextBox 48"/>
              <p:cNvSpPr txBox="1"/>
              <p:nvPr userDrawn="1"/>
            </p:nvSpPr>
            <p:spPr>
              <a:xfrm rot="16200000">
                <a:off x="-1545124" y="13989620"/>
                <a:ext cx="1117601" cy="14184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>
                <a:defPPr>
                  <a:defRPr lang="en-US"/>
                </a:defPPr>
                <a:lvl1pPr marL="0" algn="l" defTabSz="2821436" rtl="0" eaLnBrk="1" latinLnBrk="0" hangingPunct="1">
                  <a:defRPr sz="5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410719" algn="l" defTabSz="2821436" rtl="0" eaLnBrk="1" latinLnBrk="0" hangingPunct="1">
                  <a:defRPr sz="5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2821436" algn="l" defTabSz="2821436" rtl="0" eaLnBrk="1" latinLnBrk="0" hangingPunct="1">
                  <a:defRPr sz="5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4232155" algn="l" defTabSz="2821436" rtl="0" eaLnBrk="1" latinLnBrk="0" hangingPunct="1">
                  <a:defRPr sz="5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5642872" algn="l" defTabSz="2821436" rtl="0" eaLnBrk="1" latinLnBrk="0" hangingPunct="1">
                  <a:defRPr sz="5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7053590" algn="l" defTabSz="2821436" rtl="0" eaLnBrk="1" latinLnBrk="0" hangingPunct="1">
                  <a:defRPr sz="5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8464309" algn="l" defTabSz="2821436" rtl="0" eaLnBrk="1" latinLnBrk="0" hangingPunct="1">
                  <a:defRPr sz="5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9875027" algn="l" defTabSz="2821436" rtl="0" eaLnBrk="1" latinLnBrk="0" hangingPunct="1">
                  <a:defRPr sz="5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11285745" algn="l" defTabSz="2821436" rtl="0" eaLnBrk="1" latinLnBrk="0" hangingPunct="1">
                  <a:defRPr sz="5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1200" dirty="0" smtClean="0">
                    <a:solidFill>
                      <a:srgbClr val="FF0000"/>
                    </a:solidFill>
                  </a:rPr>
                  <a:t>Bad </a:t>
                </a:r>
                <a:r>
                  <a:rPr lang="en-US" sz="1200" dirty="0" smtClean="0">
                    <a:solidFill>
                      <a:schemeClr val="bg1"/>
                    </a:solidFill>
                  </a:rPr>
                  <a:t>printing quality</a:t>
                </a:r>
                <a:endParaRPr lang="en-US" sz="1200" dirty="0">
                  <a:solidFill>
                    <a:schemeClr val="bg1"/>
                  </a:solidFill>
                </a:endParaRPr>
              </a:p>
            </p:txBody>
          </p:sp>
        </p:grpSp>
      </p:grpSp>
      <p:sp>
        <p:nvSpPr>
          <p:cNvPr id="60" name="TextBox 63"/>
          <p:cNvSpPr txBox="1"/>
          <p:nvPr userDrawn="1"/>
        </p:nvSpPr>
        <p:spPr>
          <a:xfrm>
            <a:off x="44588980" y="19861528"/>
            <a:ext cx="2443939" cy="86177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defPPr>
              <a:defRPr lang="en-US"/>
            </a:defPPr>
            <a:lvl1pPr marL="0" algn="l" defTabSz="2821436" rtl="0" eaLnBrk="1" latinLnBrk="0" hangingPunct="1"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410719" algn="l" defTabSz="2821436" rtl="0" eaLnBrk="1" latinLnBrk="0" hangingPunct="1"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821436" algn="l" defTabSz="2821436" rtl="0" eaLnBrk="1" latinLnBrk="0" hangingPunct="1"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232155" algn="l" defTabSz="2821436" rtl="0" eaLnBrk="1" latinLnBrk="0" hangingPunct="1"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642872" algn="l" defTabSz="2821436" rtl="0" eaLnBrk="1" latinLnBrk="0" hangingPunct="1"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053590" algn="l" defTabSz="2821436" rtl="0" eaLnBrk="1" latinLnBrk="0" hangingPunct="1"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464309" algn="l" defTabSz="2821436" rtl="0" eaLnBrk="1" latinLnBrk="0" hangingPunct="1"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9875027" algn="l" defTabSz="2821436" rtl="0" eaLnBrk="1" latinLnBrk="0" hangingPunct="1"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285745" algn="l" defTabSz="2821436" rtl="0" eaLnBrk="1" latinLnBrk="0" hangingPunct="1"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1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© 2015</a:t>
            </a:r>
            <a:r>
              <a:rPr lang="en-US" sz="1400" baseline="0" dirty="0" smtClean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en-US" sz="1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PosterPresentations.com</a:t>
            </a:r>
          </a:p>
          <a:p>
            <a:pPr marL="173038" indent="0">
              <a:lnSpc>
                <a:spcPct val="100000"/>
              </a:lnSpc>
            </a:pPr>
            <a:r>
              <a:rPr lang="en-US" sz="1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2117 Fourth Street ,</a:t>
            </a:r>
            <a:r>
              <a:rPr lang="en-US" sz="1400" baseline="0" dirty="0" smtClean="0">
                <a:solidFill>
                  <a:schemeClr val="bg1"/>
                </a:solidFill>
                <a:latin typeface="Calibri" panose="020F0502020204030204" pitchFamily="34" charset="0"/>
              </a:rPr>
              <a:t> Unit C        </a:t>
            </a:r>
          </a:p>
          <a:p>
            <a:pPr marL="173038" indent="0">
              <a:lnSpc>
                <a:spcPct val="100000"/>
              </a:lnSpc>
            </a:pPr>
            <a:r>
              <a:rPr lang="en-US" sz="1400" baseline="0" dirty="0" smtClean="0">
                <a:solidFill>
                  <a:schemeClr val="bg1"/>
                </a:solidFill>
                <a:latin typeface="Calibri" panose="020F0502020204030204" pitchFamily="34" charset="0"/>
              </a:rPr>
              <a:t>Berkeley CA 94710</a:t>
            </a:r>
            <a:br>
              <a:rPr lang="en-US" sz="1400" baseline="0" dirty="0" smtClean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en-US" sz="1400" b="1" baseline="0" dirty="0" smtClean="0">
                <a:solidFill>
                  <a:srgbClr val="FFFF00"/>
                </a:solidFill>
                <a:latin typeface="Calibri" panose="020F0502020204030204" pitchFamily="34" charset="0"/>
              </a:rPr>
              <a:t>posterpresenter@gmail.com</a:t>
            </a:r>
            <a:endParaRPr lang="en-US" sz="1400" b="1" dirty="0">
              <a:solidFill>
                <a:srgbClr val="FFFF00"/>
              </a:solidFill>
              <a:latin typeface="Calibri" panose="020F0502020204030204" pitchFamily="34" charset="0"/>
            </a:endParaRPr>
          </a:p>
        </p:txBody>
      </p:sp>
      <p:sp>
        <p:nvSpPr>
          <p:cNvPr id="61" name="Text Box 14"/>
          <p:cNvSpPr txBox="1">
            <a:spLocks noChangeArrowheads="1"/>
          </p:cNvSpPr>
          <p:nvPr userDrawn="1"/>
        </p:nvSpPr>
        <p:spPr bwMode="auto">
          <a:xfrm>
            <a:off x="819153" y="21488400"/>
            <a:ext cx="2514600" cy="288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8225" tIns="39105" rIns="78225" bIns="39105">
            <a:spAutoFit/>
          </a:bodyPr>
          <a:lstStyle/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500" b="1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RESEARCH POSTER PRESENTATION </a:t>
            </a:r>
            <a:r>
              <a:rPr lang="en-US" sz="5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DESIGN © </a:t>
            </a:r>
            <a:r>
              <a:rPr lang="en-US" sz="500" b="1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2015</a:t>
            </a:r>
            <a:endParaRPr lang="en-US" sz="500" b="1" dirty="0">
              <a:solidFill>
                <a:schemeClr val="bg1">
                  <a:lumMod val="75000"/>
                </a:schemeClr>
              </a:solidFill>
              <a:latin typeface="Arial" charset="0"/>
            </a:endParaRPr>
          </a:p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9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www.PosterPresentations.com</a:t>
            </a:r>
          </a:p>
        </p:txBody>
      </p:sp>
      <p:sp>
        <p:nvSpPr>
          <p:cNvPr id="59" name="Rounded Rectangle 58"/>
          <p:cNvSpPr/>
          <p:nvPr userDrawn="1"/>
        </p:nvSpPr>
        <p:spPr>
          <a:xfrm>
            <a:off x="421094" y="3494314"/>
            <a:ext cx="8315712" cy="17215051"/>
          </a:xfrm>
          <a:prstGeom prst="roundRect">
            <a:avLst>
              <a:gd name="adj" fmla="val 1956"/>
            </a:avLst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2" name="Rounded Rectangle 61"/>
          <p:cNvSpPr/>
          <p:nvPr userDrawn="1"/>
        </p:nvSpPr>
        <p:spPr>
          <a:xfrm>
            <a:off x="35164374" y="3494314"/>
            <a:ext cx="8315712" cy="17215051"/>
          </a:xfrm>
          <a:prstGeom prst="roundRect">
            <a:avLst>
              <a:gd name="adj" fmla="val 1956"/>
            </a:avLst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3" name="Rounded Rectangle 62"/>
          <p:cNvSpPr/>
          <p:nvPr userDrawn="1"/>
        </p:nvSpPr>
        <p:spPr>
          <a:xfrm>
            <a:off x="9149614" y="3494314"/>
            <a:ext cx="25601952" cy="17215051"/>
          </a:xfrm>
          <a:prstGeom prst="roundRect">
            <a:avLst>
              <a:gd name="adj" fmla="val 1041"/>
            </a:avLst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64" name="Group 63"/>
          <p:cNvGrpSpPr/>
          <p:nvPr userDrawn="1"/>
        </p:nvGrpSpPr>
        <p:grpSpPr>
          <a:xfrm>
            <a:off x="-14192" y="1382"/>
            <a:ext cx="43905392" cy="2959437"/>
            <a:chOff x="-14192" y="1382"/>
            <a:chExt cx="27451941" cy="4572641"/>
          </a:xfrm>
        </p:grpSpPr>
        <p:sp>
          <p:nvSpPr>
            <p:cNvPr id="65" name="Rectangle 16"/>
            <p:cNvSpPr/>
            <p:nvPr userDrawn="1"/>
          </p:nvSpPr>
          <p:spPr>
            <a:xfrm>
              <a:off x="4001" y="707797"/>
              <a:ext cx="27429212" cy="3866226"/>
            </a:xfrm>
            <a:custGeom>
              <a:avLst/>
              <a:gdLst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0 w 43891200"/>
                <a:gd name="connsiteY3" fmla="*/ 7027483 h 7027483"/>
                <a:gd name="connsiteX4" fmla="*/ 0 w 43891200"/>
                <a:gd name="connsiteY4" fmla="*/ 0 h 702748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21617527 w 43891200"/>
                <a:gd name="connsiteY3" fmla="*/ 6999261 h 7027483"/>
                <a:gd name="connsiteX4" fmla="*/ 0 w 43891200"/>
                <a:gd name="connsiteY4" fmla="*/ 7027483 h 7027483"/>
                <a:gd name="connsiteX5" fmla="*/ 0 w 43891200"/>
                <a:gd name="connsiteY5" fmla="*/ 0 h 702748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21448200 w 43891200"/>
                <a:gd name="connsiteY3" fmla="*/ 3838305 h 7027483"/>
                <a:gd name="connsiteX4" fmla="*/ 0 w 43891200"/>
                <a:gd name="connsiteY4" fmla="*/ 7027483 h 7027483"/>
                <a:gd name="connsiteX5" fmla="*/ 0 w 43891200"/>
                <a:gd name="connsiteY5" fmla="*/ 0 h 702748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21448200 w 43891200"/>
                <a:gd name="connsiteY3" fmla="*/ 3838305 h 7027483"/>
                <a:gd name="connsiteX4" fmla="*/ 28221 w 43891200"/>
                <a:gd name="connsiteY4" fmla="*/ 6688809 h 7027483"/>
                <a:gd name="connsiteX5" fmla="*/ 0 w 43891200"/>
                <a:gd name="connsiteY5" fmla="*/ 0 h 7027483"/>
                <a:gd name="connsiteX0" fmla="*/ 0 w 43891200"/>
                <a:gd name="connsiteY0" fmla="*/ 0 h 7100503"/>
                <a:gd name="connsiteX1" fmla="*/ 43891200 w 43891200"/>
                <a:gd name="connsiteY1" fmla="*/ 0 h 7100503"/>
                <a:gd name="connsiteX2" fmla="*/ 43891200 w 43891200"/>
                <a:gd name="connsiteY2" fmla="*/ 7027483 h 7100503"/>
                <a:gd name="connsiteX3" fmla="*/ 21448200 w 43891200"/>
                <a:gd name="connsiteY3" fmla="*/ 3838305 h 7100503"/>
                <a:gd name="connsiteX4" fmla="*/ 28221 w 43891200"/>
                <a:gd name="connsiteY4" fmla="*/ 6688809 h 7100503"/>
                <a:gd name="connsiteX5" fmla="*/ 0 w 43891200"/>
                <a:gd name="connsiteY5" fmla="*/ 0 h 7100503"/>
                <a:gd name="connsiteX0" fmla="*/ 0 w 43891200"/>
                <a:gd name="connsiteY0" fmla="*/ 0 h 7100503"/>
                <a:gd name="connsiteX1" fmla="*/ 43891200 w 43891200"/>
                <a:gd name="connsiteY1" fmla="*/ 0 h 7100503"/>
                <a:gd name="connsiteX2" fmla="*/ 43891200 w 43891200"/>
                <a:gd name="connsiteY2" fmla="*/ 7027483 h 7100503"/>
                <a:gd name="connsiteX3" fmla="*/ 21448200 w 43891200"/>
                <a:gd name="connsiteY3" fmla="*/ 3838305 h 7100503"/>
                <a:gd name="connsiteX4" fmla="*/ 28221 w 43891200"/>
                <a:gd name="connsiteY4" fmla="*/ 6688809 h 7100503"/>
                <a:gd name="connsiteX5" fmla="*/ 0 w 43891200"/>
                <a:gd name="connsiteY5" fmla="*/ 0 h 710050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21448200 w 43891200"/>
                <a:gd name="connsiteY3" fmla="*/ 3838305 h 7027483"/>
                <a:gd name="connsiteX4" fmla="*/ 28221 w 43891200"/>
                <a:gd name="connsiteY4" fmla="*/ 6688809 h 7027483"/>
                <a:gd name="connsiteX5" fmla="*/ 0 w 43891200"/>
                <a:gd name="connsiteY5" fmla="*/ 0 h 702748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21448200 w 43891200"/>
                <a:gd name="connsiteY3" fmla="*/ 3838305 h 7027483"/>
                <a:gd name="connsiteX4" fmla="*/ 28221 w 43891200"/>
                <a:gd name="connsiteY4" fmla="*/ 6688809 h 7027483"/>
                <a:gd name="connsiteX5" fmla="*/ 0 w 43891200"/>
                <a:gd name="connsiteY5" fmla="*/ 0 h 702748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21448200 w 43891200"/>
                <a:gd name="connsiteY3" fmla="*/ 3838305 h 7027483"/>
                <a:gd name="connsiteX4" fmla="*/ 28221 w 43891200"/>
                <a:gd name="connsiteY4" fmla="*/ 6688809 h 7027483"/>
                <a:gd name="connsiteX5" fmla="*/ 0 w 43891200"/>
                <a:gd name="connsiteY5" fmla="*/ 0 h 702748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21448200 w 43891200"/>
                <a:gd name="connsiteY3" fmla="*/ 3838305 h 7027483"/>
                <a:gd name="connsiteX4" fmla="*/ 84664 w 43891200"/>
                <a:gd name="connsiteY4" fmla="*/ 5531673 h 7027483"/>
                <a:gd name="connsiteX5" fmla="*/ 0 w 43891200"/>
                <a:gd name="connsiteY5" fmla="*/ 0 h 702748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21532864 w 43891200"/>
                <a:gd name="connsiteY3" fmla="*/ 3330294 h 7027483"/>
                <a:gd name="connsiteX4" fmla="*/ 84664 w 43891200"/>
                <a:gd name="connsiteY4" fmla="*/ 5531673 h 7027483"/>
                <a:gd name="connsiteX5" fmla="*/ 0 w 43891200"/>
                <a:gd name="connsiteY5" fmla="*/ 0 h 702748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21589306 w 43891200"/>
                <a:gd name="connsiteY3" fmla="*/ 3104512 h 7027483"/>
                <a:gd name="connsiteX4" fmla="*/ 84664 w 43891200"/>
                <a:gd name="connsiteY4" fmla="*/ 5531673 h 7027483"/>
                <a:gd name="connsiteX5" fmla="*/ 0 w 43891200"/>
                <a:gd name="connsiteY5" fmla="*/ 0 h 702748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21589306 w 43891200"/>
                <a:gd name="connsiteY3" fmla="*/ 3104512 h 7027483"/>
                <a:gd name="connsiteX4" fmla="*/ 84664 w 43891200"/>
                <a:gd name="connsiteY4" fmla="*/ 5531673 h 7027483"/>
                <a:gd name="connsiteX5" fmla="*/ 0 w 43891200"/>
                <a:gd name="connsiteY5" fmla="*/ 0 h 7027483"/>
                <a:gd name="connsiteX0" fmla="*/ 0 w 43891200"/>
                <a:gd name="connsiteY0" fmla="*/ 0 h 7272584"/>
                <a:gd name="connsiteX1" fmla="*/ 43891200 w 43891200"/>
                <a:gd name="connsiteY1" fmla="*/ 0 h 7272584"/>
                <a:gd name="connsiteX2" fmla="*/ 43891200 w 43891200"/>
                <a:gd name="connsiteY2" fmla="*/ 7027483 h 7272584"/>
                <a:gd name="connsiteX3" fmla="*/ 37534349 w 43891200"/>
                <a:gd name="connsiteY3" fmla="*/ 5432466 h 7272584"/>
                <a:gd name="connsiteX4" fmla="*/ 21589306 w 43891200"/>
                <a:gd name="connsiteY4" fmla="*/ 3104512 h 7272584"/>
                <a:gd name="connsiteX5" fmla="*/ 84664 w 43891200"/>
                <a:gd name="connsiteY5" fmla="*/ 5531673 h 7272584"/>
                <a:gd name="connsiteX6" fmla="*/ 0 w 43891200"/>
                <a:gd name="connsiteY6" fmla="*/ 0 h 7272584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37534349 w 43891200"/>
                <a:gd name="connsiteY3" fmla="*/ 5432466 h 7027483"/>
                <a:gd name="connsiteX4" fmla="*/ 21589306 w 43891200"/>
                <a:gd name="connsiteY4" fmla="*/ 3104512 h 7027483"/>
                <a:gd name="connsiteX5" fmla="*/ 84664 w 43891200"/>
                <a:gd name="connsiteY5" fmla="*/ 5531673 h 7027483"/>
                <a:gd name="connsiteX6" fmla="*/ 0 w 43891200"/>
                <a:gd name="connsiteY6" fmla="*/ 0 h 702748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37534347 w 43891200"/>
                <a:gd name="connsiteY3" fmla="*/ 5179307 h 7027483"/>
                <a:gd name="connsiteX4" fmla="*/ 21589306 w 43891200"/>
                <a:gd name="connsiteY4" fmla="*/ 3104512 h 7027483"/>
                <a:gd name="connsiteX5" fmla="*/ 84664 w 43891200"/>
                <a:gd name="connsiteY5" fmla="*/ 5531673 h 7027483"/>
                <a:gd name="connsiteX6" fmla="*/ 0 w 43891200"/>
                <a:gd name="connsiteY6" fmla="*/ 0 h 702748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37534347 w 43891200"/>
                <a:gd name="connsiteY3" fmla="*/ 5179307 h 7027483"/>
                <a:gd name="connsiteX4" fmla="*/ 21589306 w 43891200"/>
                <a:gd name="connsiteY4" fmla="*/ 3104512 h 7027483"/>
                <a:gd name="connsiteX5" fmla="*/ 84664 w 43891200"/>
                <a:gd name="connsiteY5" fmla="*/ 5531673 h 7027483"/>
                <a:gd name="connsiteX6" fmla="*/ 0 w 43891200"/>
                <a:gd name="connsiteY6" fmla="*/ 0 h 702748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37534347 w 43891200"/>
                <a:gd name="connsiteY3" fmla="*/ 5179307 h 7027483"/>
                <a:gd name="connsiteX4" fmla="*/ 21589306 w 43891200"/>
                <a:gd name="connsiteY4" fmla="*/ 3104512 h 7027483"/>
                <a:gd name="connsiteX5" fmla="*/ 84664 w 43891200"/>
                <a:gd name="connsiteY5" fmla="*/ 5531673 h 7027483"/>
                <a:gd name="connsiteX6" fmla="*/ 0 w 43891200"/>
                <a:gd name="connsiteY6" fmla="*/ 0 h 702748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37534347 w 43891200"/>
                <a:gd name="connsiteY3" fmla="*/ 5179307 h 7027483"/>
                <a:gd name="connsiteX4" fmla="*/ 21589306 w 43891200"/>
                <a:gd name="connsiteY4" fmla="*/ 3104512 h 7027483"/>
                <a:gd name="connsiteX5" fmla="*/ 84664 w 43891200"/>
                <a:gd name="connsiteY5" fmla="*/ 5531673 h 7027483"/>
                <a:gd name="connsiteX6" fmla="*/ 0 w 43891200"/>
                <a:gd name="connsiteY6" fmla="*/ 0 h 702748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37534347 w 43891200"/>
                <a:gd name="connsiteY3" fmla="*/ 5179307 h 7027483"/>
                <a:gd name="connsiteX4" fmla="*/ 21589306 w 43891200"/>
                <a:gd name="connsiteY4" fmla="*/ 3104512 h 7027483"/>
                <a:gd name="connsiteX5" fmla="*/ 84664 w 43891200"/>
                <a:gd name="connsiteY5" fmla="*/ 5531673 h 7027483"/>
                <a:gd name="connsiteX6" fmla="*/ 0 w 43891200"/>
                <a:gd name="connsiteY6" fmla="*/ 0 h 702748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37534347 w 43891200"/>
                <a:gd name="connsiteY3" fmla="*/ 5179307 h 7027483"/>
                <a:gd name="connsiteX4" fmla="*/ 21589306 w 43891200"/>
                <a:gd name="connsiteY4" fmla="*/ 3104512 h 7027483"/>
                <a:gd name="connsiteX5" fmla="*/ 84664 w 43891200"/>
                <a:gd name="connsiteY5" fmla="*/ 5531673 h 7027483"/>
                <a:gd name="connsiteX6" fmla="*/ 0 w 43891200"/>
                <a:gd name="connsiteY6" fmla="*/ 0 h 702748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37534347 w 43891200"/>
                <a:gd name="connsiteY3" fmla="*/ 5179307 h 7027483"/>
                <a:gd name="connsiteX4" fmla="*/ 21423313 w 43891200"/>
                <a:gd name="connsiteY4" fmla="*/ 3012175 h 7027483"/>
                <a:gd name="connsiteX5" fmla="*/ 84664 w 43891200"/>
                <a:gd name="connsiteY5" fmla="*/ 5531673 h 7027483"/>
                <a:gd name="connsiteX6" fmla="*/ 0 w 43891200"/>
                <a:gd name="connsiteY6" fmla="*/ 0 h 7027483"/>
                <a:gd name="connsiteX0" fmla="*/ 0 w 43891200"/>
                <a:gd name="connsiteY0" fmla="*/ 0 h 6029592"/>
                <a:gd name="connsiteX1" fmla="*/ 43891200 w 43891200"/>
                <a:gd name="connsiteY1" fmla="*/ 0 h 6029592"/>
                <a:gd name="connsiteX2" fmla="*/ 43852760 w 43891200"/>
                <a:gd name="connsiteY2" fmla="*/ 6029592 h 6029592"/>
                <a:gd name="connsiteX3" fmla="*/ 37534347 w 43891200"/>
                <a:gd name="connsiteY3" fmla="*/ 5179307 h 6029592"/>
                <a:gd name="connsiteX4" fmla="*/ 21423313 w 43891200"/>
                <a:gd name="connsiteY4" fmla="*/ 3012175 h 6029592"/>
                <a:gd name="connsiteX5" fmla="*/ 84664 w 43891200"/>
                <a:gd name="connsiteY5" fmla="*/ 5531673 h 6029592"/>
                <a:gd name="connsiteX6" fmla="*/ 0 w 43891200"/>
                <a:gd name="connsiteY6" fmla="*/ 0 h 6029592"/>
                <a:gd name="connsiteX0" fmla="*/ 0 w 43891200"/>
                <a:gd name="connsiteY0" fmla="*/ 0 h 6029592"/>
                <a:gd name="connsiteX1" fmla="*/ 43891200 w 43891200"/>
                <a:gd name="connsiteY1" fmla="*/ 0 h 6029592"/>
                <a:gd name="connsiteX2" fmla="*/ 43852760 w 43891200"/>
                <a:gd name="connsiteY2" fmla="*/ 6029592 h 6029592"/>
                <a:gd name="connsiteX3" fmla="*/ 36342689 w 43891200"/>
                <a:gd name="connsiteY3" fmla="*/ 4466527 h 6029592"/>
                <a:gd name="connsiteX4" fmla="*/ 21423313 w 43891200"/>
                <a:gd name="connsiteY4" fmla="*/ 3012175 h 6029592"/>
                <a:gd name="connsiteX5" fmla="*/ 84664 w 43891200"/>
                <a:gd name="connsiteY5" fmla="*/ 5531673 h 6029592"/>
                <a:gd name="connsiteX6" fmla="*/ 0 w 43891200"/>
                <a:gd name="connsiteY6" fmla="*/ 0 h 6029592"/>
                <a:gd name="connsiteX0" fmla="*/ 0 w 43891200"/>
                <a:gd name="connsiteY0" fmla="*/ 0 h 6079664"/>
                <a:gd name="connsiteX1" fmla="*/ 43891200 w 43891200"/>
                <a:gd name="connsiteY1" fmla="*/ 0 h 6079664"/>
                <a:gd name="connsiteX2" fmla="*/ 43852760 w 43891200"/>
                <a:gd name="connsiteY2" fmla="*/ 6029592 h 6079664"/>
                <a:gd name="connsiteX3" fmla="*/ 21423313 w 43891200"/>
                <a:gd name="connsiteY3" fmla="*/ 3012175 h 6079664"/>
                <a:gd name="connsiteX4" fmla="*/ 84664 w 43891200"/>
                <a:gd name="connsiteY4" fmla="*/ 5531673 h 6079664"/>
                <a:gd name="connsiteX5" fmla="*/ 0 w 43891200"/>
                <a:gd name="connsiteY5" fmla="*/ 0 h 6079664"/>
                <a:gd name="connsiteX0" fmla="*/ 0 w 43891200"/>
                <a:gd name="connsiteY0" fmla="*/ 0 h 6029592"/>
                <a:gd name="connsiteX1" fmla="*/ 43891200 w 43891200"/>
                <a:gd name="connsiteY1" fmla="*/ 0 h 6029592"/>
                <a:gd name="connsiteX2" fmla="*/ 43852760 w 43891200"/>
                <a:gd name="connsiteY2" fmla="*/ 6029592 h 6029592"/>
                <a:gd name="connsiteX3" fmla="*/ 21423313 w 43891200"/>
                <a:gd name="connsiteY3" fmla="*/ 3012175 h 6029592"/>
                <a:gd name="connsiteX4" fmla="*/ 84664 w 43891200"/>
                <a:gd name="connsiteY4" fmla="*/ 5531673 h 6029592"/>
                <a:gd name="connsiteX5" fmla="*/ 0 w 43891200"/>
                <a:gd name="connsiteY5" fmla="*/ 0 h 6029592"/>
                <a:gd name="connsiteX0" fmla="*/ 0 w 43891200"/>
                <a:gd name="connsiteY0" fmla="*/ 0 h 6029592"/>
                <a:gd name="connsiteX1" fmla="*/ 43891200 w 43891200"/>
                <a:gd name="connsiteY1" fmla="*/ 0 h 6029592"/>
                <a:gd name="connsiteX2" fmla="*/ 43852760 w 43891200"/>
                <a:gd name="connsiteY2" fmla="*/ 6029592 h 6029592"/>
                <a:gd name="connsiteX3" fmla="*/ 21423313 w 43891200"/>
                <a:gd name="connsiteY3" fmla="*/ 3012175 h 6029592"/>
                <a:gd name="connsiteX4" fmla="*/ 84664 w 43891200"/>
                <a:gd name="connsiteY4" fmla="*/ 5531673 h 6029592"/>
                <a:gd name="connsiteX5" fmla="*/ 0 w 43891200"/>
                <a:gd name="connsiteY5" fmla="*/ 0 h 6029592"/>
                <a:gd name="connsiteX0" fmla="*/ 0 w 43891200"/>
                <a:gd name="connsiteY0" fmla="*/ 0 h 5887037"/>
                <a:gd name="connsiteX1" fmla="*/ 43891200 w 43891200"/>
                <a:gd name="connsiteY1" fmla="*/ 0 h 5887037"/>
                <a:gd name="connsiteX2" fmla="*/ 43814321 w 43891200"/>
                <a:gd name="connsiteY2" fmla="*/ 5887037 h 5887037"/>
                <a:gd name="connsiteX3" fmla="*/ 21423313 w 43891200"/>
                <a:gd name="connsiteY3" fmla="*/ 3012175 h 5887037"/>
                <a:gd name="connsiteX4" fmla="*/ 84664 w 43891200"/>
                <a:gd name="connsiteY4" fmla="*/ 5531673 h 5887037"/>
                <a:gd name="connsiteX5" fmla="*/ 0 w 43891200"/>
                <a:gd name="connsiteY5" fmla="*/ 0 h 5887037"/>
                <a:gd name="connsiteX0" fmla="*/ 0 w 43891200"/>
                <a:gd name="connsiteY0" fmla="*/ 0 h 5745966"/>
                <a:gd name="connsiteX1" fmla="*/ 43891200 w 43891200"/>
                <a:gd name="connsiteY1" fmla="*/ 0 h 5745966"/>
                <a:gd name="connsiteX2" fmla="*/ 43814319 w 43891200"/>
                <a:gd name="connsiteY2" fmla="*/ 5745966 h 5745966"/>
                <a:gd name="connsiteX3" fmla="*/ 21423313 w 43891200"/>
                <a:gd name="connsiteY3" fmla="*/ 3012175 h 5745966"/>
                <a:gd name="connsiteX4" fmla="*/ 84664 w 43891200"/>
                <a:gd name="connsiteY4" fmla="*/ 5531673 h 5745966"/>
                <a:gd name="connsiteX5" fmla="*/ 0 w 43891200"/>
                <a:gd name="connsiteY5" fmla="*/ 0 h 5745966"/>
                <a:gd name="connsiteX0" fmla="*/ 0 w 43891200"/>
                <a:gd name="connsiteY0" fmla="*/ 0 h 5774180"/>
                <a:gd name="connsiteX1" fmla="*/ 43891200 w 43891200"/>
                <a:gd name="connsiteY1" fmla="*/ 0 h 5774180"/>
                <a:gd name="connsiteX2" fmla="*/ 43814319 w 43891200"/>
                <a:gd name="connsiteY2" fmla="*/ 5774180 h 5774180"/>
                <a:gd name="connsiteX3" fmla="*/ 21423313 w 43891200"/>
                <a:gd name="connsiteY3" fmla="*/ 3012175 h 5774180"/>
                <a:gd name="connsiteX4" fmla="*/ 84664 w 43891200"/>
                <a:gd name="connsiteY4" fmla="*/ 5531673 h 5774180"/>
                <a:gd name="connsiteX5" fmla="*/ 0 w 43891200"/>
                <a:gd name="connsiteY5" fmla="*/ 0 h 5774180"/>
                <a:gd name="connsiteX0" fmla="*/ 6633 w 43897833"/>
                <a:gd name="connsiteY0" fmla="*/ 0 h 5774180"/>
                <a:gd name="connsiteX1" fmla="*/ 43897833 w 43897833"/>
                <a:gd name="connsiteY1" fmla="*/ 0 h 5774180"/>
                <a:gd name="connsiteX2" fmla="*/ 43820952 w 43897833"/>
                <a:gd name="connsiteY2" fmla="*/ 5774180 h 5774180"/>
                <a:gd name="connsiteX3" fmla="*/ 21429946 w 43897833"/>
                <a:gd name="connsiteY3" fmla="*/ 3012175 h 5774180"/>
                <a:gd name="connsiteX4" fmla="*/ 0 w 43897833"/>
                <a:gd name="connsiteY4" fmla="*/ 5757386 h 5774180"/>
                <a:gd name="connsiteX5" fmla="*/ 6633 w 43897833"/>
                <a:gd name="connsiteY5" fmla="*/ 0 h 5774180"/>
                <a:gd name="connsiteX0" fmla="*/ 6633 w 43897833"/>
                <a:gd name="connsiteY0" fmla="*/ 0 h 5785600"/>
                <a:gd name="connsiteX1" fmla="*/ 43897833 w 43897833"/>
                <a:gd name="connsiteY1" fmla="*/ 0 h 5785600"/>
                <a:gd name="connsiteX2" fmla="*/ 43820952 w 43897833"/>
                <a:gd name="connsiteY2" fmla="*/ 5774180 h 5785600"/>
                <a:gd name="connsiteX3" fmla="*/ 21429946 w 43897833"/>
                <a:gd name="connsiteY3" fmla="*/ 3012175 h 5785600"/>
                <a:gd name="connsiteX4" fmla="*/ 0 w 43897833"/>
                <a:gd name="connsiteY4" fmla="*/ 5785600 h 5785600"/>
                <a:gd name="connsiteX5" fmla="*/ 6633 w 43897833"/>
                <a:gd name="connsiteY5" fmla="*/ 0 h 5785600"/>
                <a:gd name="connsiteX0" fmla="*/ 6633 w 43897833"/>
                <a:gd name="connsiteY0" fmla="*/ 0 h 5785600"/>
                <a:gd name="connsiteX1" fmla="*/ 43897833 w 43897833"/>
                <a:gd name="connsiteY1" fmla="*/ 0 h 5785600"/>
                <a:gd name="connsiteX2" fmla="*/ 43829914 w 43897833"/>
                <a:gd name="connsiteY2" fmla="*/ 5757562 h 5785600"/>
                <a:gd name="connsiteX3" fmla="*/ 21429946 w 43897833"/>
                <a:gd name="connsiteY3" fmla="*/ 3012175 h 5785600"/>
                <a:gd name="connsiteX4" fmla="*/ 0 w 43897833"/>
                <a:gd name="connsiteY4" fmla="*/ 5785600 h 5785600"/>
                <a:gd name="connsiteX5" fmla="*/ 6633 w 43897833"/>
                <a:gd name="connsiteY5" fmla="*/ 0 h 5785600"/>
                <a:gd name="connsiteX0" fmla="*/ 6633 w 43884390"/>
                <a:gd name="connsiteY0" fmla="*/ 4153 h 5789753"/>
                <a:gd name="connsiteX1" fmla="*/ 43884390 w 43884390"/>
                <a:gd name="connsiteY1" fmla="*/ 0 h 5789753"/>
                <a:gd name="connsiteX2" fmla="*/ 43829914 w 43884390"/>
                <a:gd name="connsiteY2" fmla="*/ 5761715 h 5789753"/>
                <a:gd name="connsiteX3" fmla="*/ 21429946 w 43884390"/>
                <a:gd name="connsiteY3" fmla="*/ 3016328 h 5789753"/>
                <a:gd name="connsiteX4" fmla="*/ 0 w 43884390"/>
                <a:gd name="connsiteY4" fmla="*/ 5789753 h 5789753"/>
                <a:gd name="connsiteX5" fmla="*/ 6633 w 43884390"/>
                <a:gd name="connsiteY5" fmla="*/ 4153 h 5789753"/>
                <a:gd name="connsiteX0" fmla="*/ 6633 w 43884392"/>
                <a:gd name="connsiteY0" fmla="*/ 0 h 5785600"/>
                <a:gd name="connsiteX1" fmla="*/ 43884392 w 43884392"/>
                <a:gd name="connsiteY1" fmla="*/ 1 h 5785600"/>
                <a:gd name="connsiteX2" fmla="*/ 43829914 w 43884392"/>
                <a:gd name="connsiteY2" fmla="*/ 5757562 h 5785600"/>
                <a:gd name="connsiteX3" fmla="*/ 21429946 w 43884392"/>
                <a:gd name="connsiteY3" fmla="*/ 3012175 h 5785600"/>
                <a:gd name="connsiteX4" fmla="*/ 0 w 43884392"/>
                <a:gd name="connsiteY4" fmla="*/ 5785600 h 5785600"/>
                <a:gd name="connsiteX5" fmla="*/ 6633 w 43884392"/>
                <a:gd name="connsiteY5" fmla="*/ 0 h 5785600"/>
                <a:gd name="connsiteX0" fmla="*/ 6633 w 43876785"/>
                <a:gd name="connsiteY0" fmla="*/ 7053 h 5792653"/>
                <a:gd name="connsiteX1" fmla="*/ 43876785 w 43876785"/>
                <a:gd name="connsiteY1" fmla="*/ 0 h 5792653"/>
                <a:gd name="connsiteX2" fmla="*/ 43829914 w 43876785"/>
                <a:gd name="connsiteY2" fmla="*/ 5764615 h 5792653"/>
                <a:gd name="connsiteX3" fmla="*/ 21429946 w 43876785"/>
                <a:gd name="connsiteY3" fmla="*/ 3019228 h 5792653"/>
                <a:gd name="connsiteX4" fmla="*/ 0 w 43876785"/>
                <a:gd name="connsiteY4" fmla="*/ 5792653 h 5792653"/>
                <a:gd name="connsiteX5" fmla="*/ 6633 w 43876785"/>
                <a:gd name="connsiteY5" fmla="*/ 7053 h 5792653"/>
                <a:gd name="connsiteX0" fmla="*/ 6633 w 43876785"/>
                <a:gd name="connsiteY0" fmla="*/ 7053 h 5792653"/>
                <a:gd name="connsiteX1" fmla="*/ 43876785 w 43876785"/>
                <a:gd name="connsiteY1" fmla="*/ 0 h 5792653"/>
                <a:gd name="connsiteX2" fmla="*/ 43826108 w 43876785"/>
                <a:gd name="connsiteY2" fmla="*/ 5764615 h 5792653"/>
                <a:gd name="connsiteX3" fmla="*/ 21429946 w 43876785"/>
                <a:gd name="connsiteY3" fmla="*/ 3019228 h 5792653"/>
                <a:gd name="connsiteX4" fmla="*/ 0 w 43876785"/>
                <a:gd name="connsiteY4" fmla="*/ 5792653 h 5792653"/>
                <a:gd name="connsiteX5" fmla="*/ 6633 w 43876785"/>
                <a:gd name="connsiteY5" fmla="*/ 7053 h 5792653"/>
                <a:gd name="connsiteX0" fmla="*/ 6633 w 43876785"/>
                <a:gd name="connsiteY0" fmla="*/ 7053 h 5792653"/>
                <a:gd name="connsiteX1" fmla="*/ 43876785 w 43876785"/>
                <a:gd name="connsiteY1" fmla="*/ 0 h 5792653"/>
                <a:gd name="connsiteX2" fmla="*/ 43826108 w 43876785"/>
                <a:gd name="connsiteY2" fmla="*/ 5764615 h 5792653"/>
                <a:gd name="connsiteX3" fmla="*/ 21852793 w 43876785"/>
                <a:gd name="connsiteY3" fmla="*/ 3019229 h 5792653"/>
                <a:gd name="connsiteX4" fmla="*/ 0 w 43876785"/>
                <a:gd name="connsiteY4" fmla="*/ 5792653 h 5792653"/>
                <a:gd name="connsiteX5" fmla="*/ 6633 w 43876785"/>
                <a:gd name="connsiteY5" fmla="*/ 7053 h 5792653"/>
                <a:gd name="connsiteX0" fmla="*/ 6633 w 43876785"/>
                <a:gd name="connsiteY0" fmla="*/ 7053 h 5792653"/>
                <a:gd name="connsiteX1" fmla="*/ 43876785 w 43876785"/>
                <a:gd name="connsiteY1" fmla="*/ 0 h 5792653"/>
                <a:gd name="connsiteX2" fmla="*/ 43826108 w 43876785"/>
                <a:gd name="connsiteY2" fmla="*/ 5764615 h 5792653"/>
                <a:gd name="connsiteX3" fmla="*/ 21852793 w 43876785"/>
                <a:gd name="connsiteY3" fmla="*/ 3019229 h 5792653"/>
                <a:gd name="connsiteX4" fmla="*/ 0 w 43876785"/>
                <a:gd name="connsiteY4" fmla="*/ 5792653 h 5792653"/>
                <a:gd name="connsiteX5" fmla="*/ 6633 w 43876785"/>
                <a:gd name="connsiteY5" fmla="*/ 7053 h 5792653"/>
                <a:gd name="connsiteX0" fmla="*/ 6633 w 43876785"/>
                <a:gd name="connsiteY0" fmla="*/ 7053 h 5792653"/>
                <a:gd name="connsiteX1" fmla="*/ 43876785 w 43876785"/>
                <a:gd name="connsiteY1" fmla="*/ 0 h 5792653"/>
                <a:gd name="connsiteX2" fmla="*/ 43826108 w 43876785"/>
                <a:gd name="connsiteY2" fmla="*/ 5764615 h 5792653"/>
                <a:gd name="connsiteX3" fmla="*/ 21964377 w 43876785"/>
                <a:gd name="connsiteY3" fmla="*/ 3000419 h 5792653"/>
                <a:gd name="connsiteX4" fmla="*/ 0 w 43876785"/>
                <a:gd name="connsiteY4" fmla="*/ 5792653 h 5792653"/>
                <a:gd name="connsiteX5" fmla="*/ 6633 w 43876785"/>
                <a:gd name="connsiteY5" fmla="*/ 7053 h 5792653"/>
                <a:gd name="connsiteX0" fmla="*/ 6633 w 43876785"/>
                <a:gd name="connsiteY0" fmla="*/ 7053 h 5792653"/>
                <a:gd name="connsiteX1" fmla="*/ 43876785 w 43876785"/>
                <a:gd name="connsiteY1" fmla="*/ 0 h 5792653"/>
                <a:gd name="connsiteX2" fmla="*/ 43826108 w 43876785"/>
                <a:gd name="connsiteY2" fmla="*/ 5764615 h 5792653"/>
                <a:gd name="connsiteX3" fmla="*/ 21944088 w 43876785"/>
                <a:gd name="connsiteY3" fmla="*/ 3000419 h 5792653"/>
                <a:gd name="connsiteX4" fmla="*/ 0 w 43876785"/>
                <a:gd name="connsiteY4" fmla="*/ 5792653 h 5792653"/>
                <a:gd name="connsiteX5" fmla="*/ 6633 w 43876785"/>
                <a:gd name="connsiteY5" fmla="*/ 7053 h 5792653"/>
                <a:gd name="connsiteX0" fmla="*/ 6633 w 43876785"/>
                <a:gd name="connsiteY0" fmla="*/ 7053 h 5792653"/>
                <a:gd name="connsiteX1" fmla="*/ 43876785 w 43876785"/>
                <a:gd name="connsiteY1" fmla="*/ 0 h 5792653"/>
                <a:gd name="connsiteX2" fmla="*/ 43826108 w 43876785"/>
                <a:gd name="connsiteY2" fmla="*/ 5764615 h 5792653"/>
                <a:gd name="connsiteX3" fmla="*/ 21923799 w 43876785"/>
                <a:gd name="connsiteY3" fmla="*/ 3009824 h 5792653"/>
                <a:gd name="connsiteX4" fmla="*/ 0 w 43876785"/>
                <a:gd name="connsiteY4" fmla="*/ 5792653 h 5792653"/>
                <a:gd name="connsiteX5" fmla="*/ 6633 w 43876785"/>
                <a:gd name="connsiteY5" fmla="*/ 7053 h 5792653"/>
                <a:gd name="connsiteX0" fmla="*/ 6633 w 43876785"/>
                <a:gd name="connsiteY0" fmla="*/ 7053 h 5792653"/>
                <a:gd name="connsiteX1" fmla="*/ 43876785 w 43876785"/>
                <a:gd name="connsiteY1" fmla="*/ 0 h 5792653"/>
                <a:gd name="connsiteX2" fmla="*/ 43826108 w 43876785"/>
                <a:gd name="connsiteY2" fmla="*/ 5764615 h 5792653"/>
                <a:gd name="connsiteX3" fmla="*/ 21923799 w 43876785"/>
                <a:gd name="connsiteY3" fmla="*/ 3009824 h 5792653"/>
                <a:gd name="connsiteX4" fmla="*/ 0 w 43876785"/>
                <a:gd name="connsiteY4" fmla="*/ 5792653 h 5792653"/>
                <a:gd name="connsiteX5" fmla="*/ 6633 w 43876785"/>
                <a:gd name="connsiteY5" fmla="*/ 7053 h 5792653"/>
                <a:gd name="connsiteX0" fmla="*/ 6633 w 43876785"/>
                <a:gd name="connsiteY0" fmla="*/ 7053 h 5792653"/>
                <a:gd name="connsiteX1" fmla="*/ 43876785 w 43876785"/>
                <a:gd name="connsiteY1" fmla="*/ 0 h 5792653"/>
                <a:gd name="connsiteX2" fmla="*/ 43826108 w 43876785"/>
                <a:gd name="connsiteY2" fmla="*/ 5764615 h 5792653"/>
                <a:gd name="connsiteX3" fmla="*/ 21923799 w 43876785"/>
                <a:gd name="connsiteY3" fmla="*/ 3009824 h 5792653"/>
                <a:gd name="connsiteX4" fmla="*/ 0 w 43876785"/>
                <a:gd name="connsiteY4" fmla="*/ 5792653 h 5792653"/>
                <a:gd name="connsiteX5" fmla="*/ 6633 w 43876785"/>
                <a:gd name="connsiteY5" fmla="*/ 7053 h 5792653"/>
                <a:gd name="connsiteX0" fmla="*/ 6633 w 43876785"/>
                <a:gd name="connsiteY0" fmla="*/ 7053 h 5792653"/>
                <a:gd name="connsiteX1" fmla="*/ 43876785 w 43876785"/>
                <a:gd name="connsiteY1" fmla="*/ 0 h 5792653"/>
                <a:gd name="connsiteX2" fmla="*/ 43826108 w 43876785"/>
                <a:gd name="connsiteY2" fmla="*/ 5764615 h 5792653"/>
                <a:gd name="connsiteX3" fmla="*/ 21923799 w 43876785"/>
                <a:gd name="connsiteY3" fmla="*/ 3009824 h 5792653"/>
                <a:gd name="connsiteX4" fmla="*/ 0 w 43876785"/>
                <a:gd name="connsiteY4" fmla="*/ 5792653 h 5792653"/>
                <a:gd name="connsiteX5" fmla="*/ 6633 w 43876785"/>
                <a:gd name="connsiteY5" fmla="*/ 7053 h 5792653"/>
                <a:gd name="connsiteX0" fmla="*/ 6633 w 43876785"/>
                <a:gd name="connsiteY0" fmla="*/ 7053 h 5792653"/>
                <a:gd name="connsiteX1" fmla="*/ 43876785 w 43876785"/>
                <a:gd name="connsiteY1" fmla="*/ 0 h 5792653"/>
                <a:gd name="connsiteX2" fmla="*/ 43826108 w 43876785"/>
                <a:gd name="connsiteY2" fmla="*/ 5764615 h 5792653"/>
                <a:gd name="connsiteX3" fmla="*/ 21923799 w 43876785"/>
                <a:gd name="connsiteY3" fmla="*/ 3009824 h 5792653"/>
                <a:gd name="connsiteX4" fmla="*/ 0 w 43876785"/>
                <a:gd name="connsiteY4" fmla="*/ 5792653 h 5792653"/>
                <a:gd name="connsiteX5" fmla="*/ 6633 w 43876785"/>
                <a:gd name="connsiteY5" fmla="*/ 7053 h 5792653"/>
                <a:gd name="connsiteX0" fmla="*/ 6633 w 43876785"/>
                <a:gd name="connsiteY0" fmla="*/ 7053 h 5792653"/>
                <a:gd name="connsiteX1" fmla="*/ 43876785 w 43876785"/>
                <a:gd name="connsiteY1" fmla="*/ 0 h 5792653"/>
                <a:gd name="connsiteX2" fmla="*/ 43826108 w 43876785"/>
                <a:gd name="connsiteY2" fmla="*/ 5764615 h 5792653"/>
                <a:gd name="connsiteX3" fmla="*/ 21923799 w 43876785"/>
                <a:gd name="connsiteY3" fmla="*/ 3009824 h 5792653"/>
                <a:gd name="connsiteX4" fmla="*/ 0 w 43876785"/>
                <a:gd name="connsiteY4" fmla="*/ 5792653 h 5792653"/>
                <a:gd name="connsiteX5" fmla="*/ 6633 w 43876785"/>
                <a:gd name="connsiteY5" fmla="*/ 7053 h 5792653"/>
                <a:gd name="connsiteX0" fmla="*/ 6633 w 43876785"/>
                <a:gd name="connsiteY0" fmla="*/ 7053 h 5792653"/>
                <a:gd name="connsiteX1" fmla="*/ 43876785 w 43876785"/>
                <a:gd name="connsiteY1" fmla="*/ 0 h 5792653"/>
                <a:gd name="connsiteX2" fmla="*/ 43826108 w 43876785"/>
                <a:gd name="connsiteY2" fmla="*/ 5764615 h 5792653"/>
                <a:gd name="connsiteX3" fmla="*/ 21923799 w 43876785"/>
                <a:gd name="connsiteY3" fmla="*/ 3009824 h 5792653"/>
                <a:gd name="connsiteX4" fmla="*/ 0 w 43876785"/>
                <a:gd name="connsiteY4" fmla="*/ 5792653 h 5792653"/>
                <a:gd name="connsiteX5" fmla="*/ 6633 w 43876785"/>
                <a:gd name="connsiteY5" fmla="*/ 7053 h 5792653"/>
                <a:gd name="connsiteX0" fmla="*/ 6633 w 43876785"/>
                <a:gd name="connsiteY0" fmla="*/ 7053 h 5792653"/>
                <a:gd name="connsiteX1" fmla="*/ 43876785 w 43876785"/>
                <a:gd name="connsiteY1" fmla="*/ 0 h 5792653"/>
                <a:gd name="connsiteX2" fmla="*/ 43826108 w 43876785"/>
                <a:gd name="connsiteY2" fmla="*/ 5764615 h 5792653"/>
                <a:gd name="connsiteX3" fmla="*/ 21923799 w 43876785"/>
                <a:gd name="connsiteY3" fmla="*/ 3009824 h 5792653"/>
                <a:gd name="connsiteX4" fmla="*/ 0 w 43876785"/>
                <a:gd name="connsiteY4" fmla="*/ 5792653 h 5792653"/>
                <a:gd name="connsiteX5" fmla="*/ 6633 w 43876785"/>
                <a:gd name="connsiteY5" fmla="*/ 7053 h 5792653"/>
                <a:gd name="connsiteX0" fmla="*/ 6633 w 43876785"/>
                <a:gd name="connsiteY0" fmla="*/ 7053 h 5792653"/>
                <a:gd name="connsiteX1" fmla="*/ 43876785 w 43876785"/>
                <a:gd name="connsiteY1" fmla="*/ 0 h 5792653"/>
                <a:gd name="connsiteX2" fmla="*/ 43826108 w 43876785"/>
                <a:gd name="connsiteY2" fmla="*/ 5764615 h 5792653"/>
                <a:gd name="connsiteX3" fmla="*/ 21923799 w 43876785"/>
                <a:gd name="connsiteY3" fmla="*/ 3009824 h 5792653"/>
                <a:gd name="connsiteX4" fmla="*/ 0 w 43876785"/>
                <a:gd name="connsiteY4" fmla="*/ 5792653 h 5792653"/>
                <a:gd name="connsiteX5" fmla="*/ 6633 w 43876785"/>
                <a:gd name="connsiteY5" fmla="*/ 7053 h 5792653"/>
                <a:gd name="connsiteX0" fmla="*/ 6633 w 43876785"/>
                <a:gd name="connsiteY0" fmla="*/ 7053 h 5801199"/>
                <a:gd name="connsiteX1" fmla="*/ 43876785 w 43876785"/>
                <a:gd name="connsiteY1" fmla="*/ 0 h 5801199"/>
                <a:gd name="connsiteX2" fmla="*/ 43831664 w 43876785"/>
                <a:gd name="connsiteY2" fmla="*/ 5801199 h 5801199"/>
                <a:gd name="connsiteX3" fmla="*/ 21923799 w 43876785"/>
                <a:gd name="connsiteY3" fmla="*/ 3009824 h 5801199"/>
                <a:gd name="connsiteX4" fmla="*/ 0 w 43876785"/>
                <a:gd name="connsiteY4" fmla="*/ 5792653 h 5801199"/>
                <a:gd name="connsiteX5" fmla="*/ 6633 w 43876785"/>
                <a:gd name="connsiteY5" fmla="*/ 7053 h 5801199"/>
                <a:gd name="connsiteX0" fmla="*/ 6633 w 43876785"/>
                <a:gd name="connsiteY0" fmla="*/ 7053 h 5811651"/>
                <a:gd name="connsiteX1" fmla="*/ 43876785 w 43876785"/>
                <a:gd name="connsiteY1" fmla="*/ 0 h 5811651"/>
                <a:gd name="connsiteX2" fmla="*/ 43826110 w 43876785"/>
                <a:gd name="connsiteY2" fmla="*/ 5811651 h 5811651"/>
                <a:gd name="connsiteX3" fmla="*/ 21923799 w 43876785"/>
                <a:gd name="connsiteY3" fmla="*/ 3009824 h 5811651"/>
                <a:gd name="connsiteX4" fmla="*/ 0 w 43876785"/>
                <a:gd name="connsiteY4" fmla="*/ 5792653 h 5811651"/>
                <a:gd name="connsiteX5" fmla="*/ 6633 w 43876785"/>
                <a:gd name="connsiteY5" fmla="*/ 7053 h 5811651"/>
                <a:gd name="connsiteX0" fmla="*/ -1 w 43870151"/>
                <a:gd name="connsiteY0" fmla="*/ 7053 h 5818785"/>
                <a:gd name="connsiteX1" fmla="*/ 43870151 w 43870151"/>
                <a:gd name="connsiteY1" fmla="*/ 0 h 5818785"/>
                <a:gd name="connsiteX2" fmla="*/ 43819476 w 43870151"/>
                <a:gd name="connsiteY2" fmla="*/ 5811651 h 5818785"/>
                <a:gd name="connsiteX3" fmla="*/ 21917165 w 43870151"/>
                <a:gd name="connsiteY3" fmla="*/ 3009824 h 5818785"/>
                <a:gd name="connsiteX4" fmla="*/ 4477 w 43870151"/>
                <a:gd name="connsiteY4" fmla="*/ 5818785 h 5818785"/>
                <a:gd name="connsiteX5" fmla="*/ -1 w 43870151"/>
                <a:gd name="connsiteY5" fmla="*/ 7053 h 5818785"/>
                <a:gd name="connsiteX0" fmla="*/ 239 w 43870391"/>
                <a:gd name="connsiteY0" fmla="*/ 7053 h 5814778"/>
                <a:gd name="connsiteX1" fmla="*/ 43870391 w 43870391"/>
                <a:gd name="connsiteY1" fmla="*/ 0 h 5814778"/>
                <a:gd name="connsiteX2" fmla="*/ 43819716 w 43870391"/>
                <a:gd name="connsiteY2" fmla="*/ 5811651 h 5814778"/>
                <a:gd name="connsiteX3" fmla="*/ 21917405 w 43870391"/>
                <a:gd name="connsiteY3" fmla="*/ 3009824 h 5814778"/>
                <a:gd name="connsiteX4" fmla="*/ 457 w 43870391"/>
                <a:gd name="connsiteY4" fmla="*/ 5814778 h 5814778"/>
                <a:gd name="connsiteX5" fmla="*/ 239 w 43870391"/>
                <a:gd name="connsiteY5" fmla="*/ 7053 h 5814778"/>
                <a:gd name="connsiteX0" fmla="*/ 239 w 43870391"/>
                <a:gd name="connsiteY0" fmla="*/ 7053 h 5811651"/>
                <a:gd name="connsiteX1" fmla="*/ 43870391 w 43870391"/>
                <a:gd name="connsiteY1" fmla="*/ 0 h 5811651"/>
                <a:gd name="connsiteX2" fmla="*/ 43819716 w 43870391"/>
                <a:gd name="connsiteY2" fmla="*/ 5811651 h 5811651"/>
                <a:gd name="connsiteX3" fmla="*/ 21917405 w 43870391"/>
                <a:gd name="connsiteY3" fmla="*/ 3009824 h 5811651"/>
                <a:gd name="connsiteX4" fmla="*/ 457 w 43870391"/>
                <a:gd name="connsiteY4" fmla="*/ 5806763 h 5811651"/>
                <a:gd name="connsiteX5" fmla="*/ 239 w 43870391"/>
                <a:gd name="connsiteY5" fmla="*/ 7053 h 5811651"/>
                <a:gd name="connsiteX0" fmla="*/ 239 w 43870391"/>
                <a:gd name="connsiteY0" fmla="*/ 7053 h 5811651"/>
                <a:gd name="connsiteX1" fmla="*/ 43870391 w 43870391"/>
                <a:gd name="connsiteY1" fmla="*/ 0 h 5811651"/>
                <a:gd name="connsiteX2" fmla="*/ 43819716 w 43870391"/>
                <a:gd name="connsiteY2" fmla="*/ 5811651 h 5811651"/>
                <a:gd name="connsiteX3" fmla="*/ 21917405 w 43870391"/>
                <a:gd name="connsiteY3" fmla="*/ 3009824 h 5811651"/>
                <a:gd name="connsiteX4" fmla="*/ 457 w 43870391"/>
                <a:gd name="connsiteY4" fmla="*/ 5798748 h 5811651"/>
                <a:gd name="connsiteX5" fmla="*/ 239 w 43870391"/>
                <a:gd name="connsiteY5" fmla="*/ 7053 h 5811651"/>
                <a:gd name="connsiteX0" fmla="*/ 239 w 43870391"/>
                <a:gd name="connsiteY0" fmla="*/ 7053 h 5811651"/>
                <a:gd name="connsiteX1" fmla="*/ 43870391 w 43870391"/>
                <a:gd name="connsiteY1" fmla="*/ 0 h 5811651"/>
                <a:gd name="connsiteX2" fmla="*/ 43819716 w 43870391"/>
                <a:gd name="connsiteY2" fmla="*/ 5811651 h 5811651"/>
                <a:gd name="connsiteX3" fmla="*/ 21917405 w 43870391"/>
                <a:gd name="connsiteY3" fmla="*/ 3009824 h 5811651"/>
                <a:gd name="connsiteX4" fmla="*/ 457 w 43870391"/>
                <a:gd name="connsiteY4" fmla="*/ 5798748 h 5811651"/>
                <a:gd name="connsiteX5" fmla="*/ 239 w 43870391"/>
                <a:gd name="connsiteY5" fmla="*/ 7053 h 5811651"/>
                <a:gd name="connsiteX0" fmla="*/ 239 w 43842825"/>
                <a:gd name="connsiteY0" fmla="*/ 7053 h 5811651"/>
                <a:gd name="connsiteX1" fmla="*/ 43842825 w 43842825"/>
                <a:gd name="connsiteY1" fmla="*/ 0 h 5811651"/>
                <a:gd name="connsiteX2" fmla="*/ 43819716 w 43842825"/>
                <a:gd name="connsiteY2" fmla="*/ 5811651 h 5811651"/>
                <a:gd name="connsiteX3" fmla="*/ 21917405 w 43842825"/>
                <a:gd name="connsiteY3" fmla="*/ 3009824 h 5811651"/>
                <a:gd name="connsiteX4" fmla="*/ 457 w 43842825"/>
                <a:gd name="connsiteY4" fmla="*/ 5798748 h 5811651"/>
                <a:gd name="connsiteX5" fmla="*/ 239 w 43842825"/>
                <a:gd name="connsiteY5" fmla="*/ 7053 h 5811651"/>
                <a:gd name="connsiteX0" fmla="*/ 239 w 43824446"/>
                <a:gd name="connsiteY0" fmla="*/ 7053 h 5811651"/>
                <a:gd name="connsiteX1" fmla="*/ 43824446 w 43824446"/>
                <a:gd name="connsiteY1" fmla="*/ 0 h 5811651"/>
                <a:gd name="connsiteX2" fmla="*/ 43819716 w 43824446"/>
                <a:gd name="connsiteY2" fmla="*/ 5811651 h 5811651"/>
                <a:gd name="connsiteX3" fmla="*/ 21917405 w 43824446"/>
                <a:gd name="connsiteY3" fmla="*/ 3009824 h 5811651"/>
                <a:gd name="connsiteX4" fmla="*/ 457 w 43824446"/>
                <a:gd name="connsiteY4" fmla="*/ 5798748 h 5811651"/>
                <a:gd name="connsiteX5" fmla="*/ 239 w 43824446"/>
                <a:gd name="connsiteY5" fmla="*/ 7053 h 58116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3824446" h="5811651">
                  <a:moveTo>
                    <a:pt x="239" y="7053"/>
                  </a:moveTo>
                  <a:lnTo>
                    <a:pt x="43824446" y="0"/>
                  </a:lnTo>
                  <a:cubicBezTo>
                    <a:pt x="43822869" y="1937217"/>
                    <a:pt x="43821293" y="3874434"/>
                    <a:pt x="43819716" y="5811651"/>
                  </a:cubicBezTo>
                  <a:cubicBezTo>
                    <a:pt x="38268362" y="4032785"/>
                    <a:pt x="30438085" y="2966157"/>
                    <a:pt x="21917405" y="3009824"/>
                  </a:cubicBezTo>
                  <a:cubicBezTo>
                    <a:pt x="14614291" y="3047251"/>
                    <a:pt x="6453731" y="3277510"/>
                    <a:pt x="457" y="5798748"/>
                  </a:cubicBezTo>
                  <a:cubicBezTo>
                    <a:pt x="-1036" y="3861504"/>
                    <a:pt x="1732" y="1944297"/>
                    <a:pt x="239" y="705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6"/>
                </a:gs>
                <a:gs pos="100000">
                  <a:schemeClr val="accent4"/>
                </a:gs>
              </a:gsLst>
              <a:lin ang="0" scaled="1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Rectangle 16"/>
            <p:cNvSpPr/>
            <p:nvPr userDrawn="1"/>
          </p:nvSpPr>
          <p:spPr>
            <a:xfrm>
              <a:off x="-4323" y="5744"/>
              <a:ext cx="27440229" cy="4555641"/>
            </a:xfrm>
            <a:custGeom>
              <a:avLst/>
              <a:gdLst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0 w 43891200"/>
                <a:gd name="connsiteY3" fmla="*/ 7027483 h 7027483"/>
                <a:gd name="connsiteX4" fmla="*/ 0 w 43891200"/>
                <a:gd name="connsiteY4" fmla="*/ 0 h 702748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21617527 w 43891200"/>
                <a:gd name="connsiteY3" fmla="*/ 6999261 h 7027483"/>
                <a:gd name="connsiteX4" fmla="*/ 0 w 43891200"/>
                <a:gd name="connsiteY4" fmla="*/ 7027483 h 7027483"/>
                <a:gd name="connsiteX5" fmla="*/ 0 w 43891200"/>
                <a:gd name="connsiteY5" fmla="*/ 0 h 702748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21448200 w 43891200"/>
                <a:gd name="connsiteY3" fmla="*/ 3838305 h 7027483"/>
                <a:gd name="connsiteX4" fmla="*/ 0 w 43891200"/>
                <a:gd name="connsiteY4" fmla="*/ 7027483 h 7027483"/>
                <a:gd name="connsiteX5" fmla="*/ 0 w 43891200"/>
                <a:gd name="connsiteY5" fmla="*/ 0 h 702748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21448200 w 43891200"/>
                <a:gd name="connsiteY3" fmla="*/ 3838305 h 7027483"/>
                <a:gd name="connsiteX4" fmla="*/ 28221 w 43891200"/>
                <a:gd name="connsiteY4" fmla="*/ 6688809 h 7027483"/>
                <a:gd name="connsiteX5" fmla="*/ 0 w 43891200"/>
                <a:gd name="connsiteY5" fmla="*/ 0 h 7027483"/>
                <a:gd name="connsiteX0" fmla="*/ 0 w 43891200"/>
                <a:gd name="connsiteY0" fmla="*/ 0 h 7100503"/>
                <a:gd name="connsiteX1" fmla="*/ 43891200 w 43891200"/>
                <a:gd name="connsiteY1" fmla="*/ 0 h 7100503"/>
                <a:gd name="connsiteX2" fmla="*/ 43891200 w 43891200"/>
                <a:gd name="connsiteY2" fmla="*/ 7027483 h 7100503"/>
                <a:gd name="connsiteX3" fmla="*/ 21448200 w 43891200"/>
                <a:gd name="connsiteY3" fmla="*/ 3838305 h 7100503"/>
                <a:gd name="connsiteX4" fmla="*/ 28221 w 43891200"/>
                <a:gd name="connsiteY4" fmla="*/ 6688809 h 7100503"/>
                <a:gd name="connsiteX5" fmla="*/ 0 w 43891200"/>
                <a:gd name="connsiteY5" fmla="*/ 0 h 7100503"/>
                <a:gd name="connsiteX0" fmla="*/ 0 w 43891200"/>
                <a:gd name="connsiteY0" fmla="*/ 0 h 7100503"/>
                <a:gd name="connsiteX1" fmla="*/ 43891200 w 43891200"/>
                <a:gd name="connsiteY1" fmla="*/ 0 h 7100503"/>
                <a:gd name="connsiteX2" fmla="*/ 43891200 w 43891200"/>
                <a:gd name="connsiteY2" fmla="*/ 7027483 h 7100503"/>
                <a:gd name="connsiteX3" fmla="*/ 21448200 w 43891200"/>
                <a:gd name="connsiteY3" fmla="*/ 3838305 h 7100503"/>
                <a:gd name="connsiteX4" fmla="*/ 28221 w 43891200"/>
                <a:gd name="connsiteY4" fmla="*/ 6688809 h 7100503"/>
                <a:gd name="connsiteX5" fmla="*/ 0 w 43891200"/>
                <a:gd name="connsiteY5" fmla="*/ 0 h 710050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21448200 w 43891200"/>
                <a:gd name="connsiteY3" fmla="*/ 3838305 h 7027483"/>
                <a:gd name="connsiteX4" fmla="*/ 28221 w 43891200"/>
                <a:gd name="connsiteY4" fmla="*/ 6688809 h 7027483"/>
                <a:gd name="connsiteX5" fmla="*/ 0 w 43891200"/>
                <a:gd name="connsiteY5" fmla="*/ 0 h 702748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21448200 w 43891200"/>
                <a:gd name="connsiteY3" fmla="*/ 3838305 h 7027483"/>
                <a:gd name="connsiteX4" fmla="*/ 28221 w 43891200"/>
                <a:gd name="connsiteY4" fmla="*/ 6688809 h 7027483"/>
                <a:gd name="connsiteX5" fmla="*/ 0 w 43891200"/>
                <a:gd name="connsiteY5" fmla="*/ 0 h 702748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21448200 w 43891200"/>
                <a:gd name="connsiteY3" fmla="*/ 3838305 h 7027483"/>
                <a:gd name="connsiteX4" fmla="*/ 28221 w 43891200"/>
                <a:gd name="connsiteY4" fmla="*/ 6688809 h 7027483"/>
                <a:gd name="connsiteX5" fmla="*/ 0 w 43891200"/>
                <a:gd name="connsiteY5" fmla="*/ 0 h 7027483"/>
                <a:gd name="connsiteX0" fmla="*/ 0 w 43968081"/>
                <a:gd name="connsiteY0" fmla="*/ 0 h 6688809"/>
                <a:gd name="connsiteX1" fmla="*/ 43891200 w 43968081"/>
                <a:gd name="connsiteY1" fmla="*/ 0 h 6688809"/>
                <a:gd name="connsiteX2" fmla="*/ 43968081 w 43968081"/>
                <a:gd name="connsiteY2" fmla="*/ 6358199 h 6688809"/>
                <a:gd name="connsiteX3" fmla="*/ 21448200 w 43968081"/>
                <a:gd name="connsiteY3" fmla="*/ 3838305 h 6688809"/>
                <a:gd name="connsiteX4" fmla="*/ 28221 w 43968081"/>
                <a:gd name="connsiteY4" fmla="*/ 6688809 h 6688809"/>
                <a:gd name="connsiteX5" fmla="*/ 0 w 43968081"/>
                <a:gd name="connsiteY5" fmla="*/ 0 h 6688809"/>
                <a:gd name="connsiteX0" fmla="*/ 0 w 43891200"/>
                <a:gd name="connsiteY0" fmla="*/ 0 h 6688809"/>
                <a:gd name="connsiteX1" fmla="*/ 43891200 w 43891200"/>
                <a:gd name="connsiteY1" fmla="*/ 0 h 6688809"/>
                <a:gd name="connsiteX2" fmla="*/ 43793664 w 43891200"/>
                <a:gd name="connsiteY2" fmla="*/ 6218350 h 6688809"/>
                <a:gd name="connsiteX3" fmla="*/ 21448200 w 43891200"/>
                <a:gd name="connsiteY3" fmla="*/ 3838305 h 6688809"/>
                <a:gd name="connsiteX4" fmla="*/ 28221 w 43891200"/>
                <a:gd name="connsiteY4" fmla="*/ 6688809 h 6688809"/>
                <a:gd name="connsiteX5" fmla="*/ 0 w 43891200"/>
                <a:gd name="connsiteY5" fmla="*/ 0 h 6688809"/>
                <a:gd name="connsiteX0" fmla="*/ 0 w 43891200"/>
                <a:gd name="connsiteY0" fmla="*/ 0 h 6688809"/>
                <a:gd name="connsiteX1" fmla="*/ 43891200 w 43891200"/>
                <a:gd name="connsiteY1" fmla="*/ 0 h 6688809"/>
                <a:gd name="connsiteX2" fmla="*/ 43823938 w 43891200"/>
                <a:gd name="connsiteY2" fmla="*/ 6183672 h 6688809"/>
                <a:gd name="connsiteX3" fmla="*/ 21448200 w 43891200"/>
                <a:gd name="connsiteY3" fmla="*/ 3838305 h 6688809"/>
                <a:gd name="connsiteX4" fmla="*/ 28221 w 43891200"/>
                <a:gd name="connsiteY4" fmla="*/ 6688809 h 6688809"/>
                <a:gd name="connsiteX5" fmla="*/ 0 w 43891200"/>
                <a:gd name="connsiteY5" fmla="*/ 0 h 6688809"/>
                <a:gd name="connsiteX0" fmla="*/ 0 w 43823938"/>
                <a:gd name="connsiteY0" fmla="*/ 0 h 6688809"/>
                <a:gd name="connsiteX1" fmla="*/ 43800376 w 43823938"/>
                <a:gd name="connsiteY1" fmla="*/ 0 h 6688809"/>
                <a:gd name="connsiteX2" fmla="*/ 43823938 w 43823938"/>
                <a:gd name="connsiteY2" fmla="*/ 6183672 h 6688809"/>
                <a:gd name="connsiteX3" fmla="*/ 21448200 w 43823938"/>
                <a:gd name="connsiteY3" fmla="*/ 3838305 h 6688809"/>
                <a:gd name="connsiteX4" fmla="*/ 28221 w 43823938"/>
                <a:gd name="connsiteY4" fmla="*/ 6688809 h 6688809"/>
                <a:gd name="connsiteX5" fmla="*/ 0 w 43823938"/>
                <a:gd name="connsiteY5" fmla="*/ 0 h 6688809"/>
                <a:gd name="connsiteX0" fmla="*/ 0 w 43883631"/>
                <a:gd name="connsiteY0" fmla="*/ 0 h 6688809"/>
                <a:gd name="connsiteX1" fmla="*/ 43883631 w 43883631"/>
                <a:gd name="connsiteY1" fmla="*/ 41614 h 6688809"/>
                <a:gd name="connsiteX2" fmla="*/ 43823938 w 43883631"/>
                <a:gd name="connsiteY2" fmla="*/ 6183672 h 6688809"/>
                <a:gd name="connsiteX3" fmla="*/ 21448200 w 43883631"/>
                <a:gd name="connsiteY3" fmla="*/ 3838305 h 6688809"/>
                <a:gd name="connsiteX4" fmla="*/ 28221 w 43883631"/>
                <a:gd name="connsiteY4" fmla="*/ 6688809 h 6688809"/>
                <a:gd name="connsiteX5" fmla="*/ 0 w 43883631"/>
                <a:gd name="connsiteY5" fmla="*/ 0 h 6688809"/>
                <a:gd name="connsiteX0" fmla="*/ 0 w 43876062"/>
                <a:gd name="connsiteY0" fmla="*/ 0 h 6688809"/>
                <a:gd name="connsiteX1" fmla="*/ 43876062 w 43876062"/>
                <a:gd name="connsiteY1" fmla="*/ 6936 h 6688809"/>
                <a:gd name="connsiteX2" fmla="*/ 43823938 w 43876062"/>
                <a:gd name="connsiteY2" fmla="*/ 6183672 h 6688809"/>
                <a:gd name="connsiteX3" fmla="*/ 21448200 w 43876062"/>
                <a:gd name="connsiteY3" fmla="*/ 3838305 h 6688809"/>
                <a:gd name="connsiteX4" fmla="*/ 28221 w 43876062"/>
                <a:gd name="connsiteY4" fmla="*/ 6688809 h 6688809"/>
                <a:gd name="connsiteX5" fmla="*/ 0 w 43876062"/>
                <a:gd name="connsiteY5" fmla="*/ 0 h 6688809"/>
                <a:gd name="connsiteX0" fmla="*/ 0 w 43883634"/>
                <a:gd name="connsiteY0" fmla="*/ 6936 h 6695745"/>
                <a:gd name="connsiteX1" fmla="*/ 43883634 w 43883634"/>
                <a:gd name="connsiteY1" fmla="*/ 0 h 6695745"/>
                <a:gd name="connsiteX2" fmla="*/ 43823938 w 43883634"/>
                <a:gd name="connsiteY2" fmla="*/ 6190608 h 6695745"/>
                <a:gd name="connsiteX3" fmla="*/ 21448200 w 43883634"/>
                <a:gd name="connsiteY3" fmla="*/ 3845241 h 6695745"/>
                <a:gd name="connsiteX4" fmla="*/ 28221 w 43883634"/>
                <a:gd name="connsiteY4" fmla="*/ 6695745 h 6695745"/>
                <a:gd name="connsiteX5" fmla="*/ 0 w 43883634"/>
                <a:gd name="connsiteY5" fmla="*/ 6936 h 6695745"/>
                <a:gd name="connsiteX0" fmla="*/ 0 w 43883634"/>
                <a:gd name="connsiteY0" fmla="*/ 6936 h 6695745"/>
                <a:gd name="connsiteX1" fmla="*/ 43883634 w 43883634"/>
                <a:gd name="connsiteY1" fmla="*/ 0 h 6695745"/>
                <a:gd name="connsiteX2" fmla="*/ 43827740 w 43883634"/>
                <a:gd name="connsiteY2" fmla="*/ 6180150 h 6695745"/>
                <a:gd name="connsiteX3" fmla="*/ 21448200 w 43883634"/>
                <a:gd name="connsiteY3" fmla="*/ 3845241 h 6695745"/>
                <a:gd name="connsiteX4" fmla="*/ 28221 w 43883634"/>
                <a:gd name="connsiteY4" fmla="*/ 6695745 h 6695745"/>
                <a:gd name="connsiteX5" fmla="*/ 0 w 43883634"/>
                <a:gd name="connsiteY5" fmla="*/ 6936 h 6695745"/>
                <a:gd name="connsiteX0" fmla="*/ 0 w 43883634"/>
                <a:gd name="connsiteY0" fmla="*/ 6936 h 6695745"/>
                <a:gd name="connsiteX1" fmla="*/ 43883634 w 43883634"/>
                <a:gd name="connsiteY1" fmla="*/ 0 h 6695745"/>
                <a:gd name="connsiteX2" fmla="*/ 43827740 w 43883634"/>
                <a:gd name="connsiteY2" fmla="*/ 6180150 h 6695745"/>
                <a:gd name="connsiteX3" fmla="*/ 21986368 w 43883634"/>
                <a:gd name="connsiteY3" fmla="*/ 3845241 h 6695745"/>
                <a:gd name="connsiteX4" fmla="*/ 28221 w 43883634"/>
                <a:gd name="connsiteY4" fmla="*/ 6695745 h 6695745"/>
                <a:gd name="connsiteX5" fmla="*/ 0 w 43883634"/>
                <a:gd name="connsiteY5" fmla="*/ 6936 h 6695745"/>
                <a:gd name="connsiteX0" fmla="*/ 0 w 43883634"/>
                <a:gd name="connsiteY0" fmla="*/ 6936 h 6695745"/>
                <a:gd name="connsiteX1" fmla="*/ 43883634 w 43883634"/>
                <a:gd name="connsiteY1" fmla="*/ 0 h 6695745"/>
                <a:gd name="connsiteX2" fmla="*/ 43827740 w 43883634"/>
                <a:gd name="connsiteY2" fmla="*/ 6180150 h 6695745"/>
                <a:gd name="connsiteX3" fmla="*/ 21871047 w 43883634"/>
                <a:gd name="connsiteY3" fmla="*/ 3810016 h 6695745"/>
                <a:gd name="connsiteX4" fmla="*/ 28221 w 43883634"/>
                <a:gd name="connsiteY4" fmla="*/ 6695745 h 6695745"/>
                <a:gd name="connsiteX5" fmla="*/ 0 w 43883634"/>
                <a:gd name="connsiteY5" fmla="*/ 6936 h 6695745"/>
                <a:gd name="connsiteX0" fmla="*/ 0 w 43883634"/>
                <a:gd name="connsiteY0" fmla="*/ 6936 h 6695745"/>
                <a:gd name="connsiteX1" fmla="*/ 43883634 w 43883634"/>
                <a:gd name="connsiteY1" fmla="*/ 0 h 6695745"/>
                <a:gd name="connsiteX2" fmla="*/ 43827740 w 43883634"/>
                <a:gd name="connsiteY2" fmla="*/ 6180150 h 6695745"/>
                <a:gd name="connsiteX3" fmla="*/ 21982633 w 43883634"/>
                <a:gd name="connsiteY3" fmla="*/ 3782129 h 6695745"/>
                <a:gd name="connsiteX4" fmla="*/ 28221 w 43883634"/>
                <a:gd name="connsiteY4" fmla="*/ 6695745 h 6695745"/>
                <a:gd name="connsiteX5" fmla="*/ 0 w 43883634"/>
                <a:gd name="connsiteY5" fmla="*/ 6936 h 6695745"/>
                <a:gd name="connsiteX0" fmla="*/ 0 w 43883634"/>
                <a:gd name="connsiteY0" fmla="*/ 6936 h 6695745"/>
                <a:gd name="connsiteX1" fmla="*/ 43883634 w 43883634"/>
                <a:gd name="connsiteY1" fmla="*/ 0 h 6695745"/>
                <a:gd name="connsiteX2" fmla="*/ 43827740 w 43883634"/>
                <a:gd name="connsiteY2" fmla="*/ 6180150 h 6695745"/>
                <a:gd name="connsiteX3" fmla="*/ 21911623 w 43883634"/>
                <a:gd name="connsiteY3" fmla="*/ 3791425 h 6695745"/>
                <a:gd name="connsiteX4" fmla="*/ 28221 w 43883634"/>
                <a:gd name="connsiteY4" fmla="*/ 6695745 h 6695745"/>
                <a:gd name="connsiteX5" fmla="*/ 0 w 43883634"/>
                <a:gd name="connsiteY5" fmla="*/ 6936 h 6695745"/>
                <a:gd name="connsiteX0" fmla="*/ 0 w 43883634"/>
                <a:gd name="connsiteY0" fmla="*/ 6936 h 6695745"/>
                <a:gd name="connsiteX1" fmla="*/ 43883634 w 43883634"/>
                <a:gd name="connsiteY1" fmla="*/ 0 h 6695745"/>
                <a:gd name="connsiteX2" fmla="*/ 43827740 w 43883634"/>
                <a:gd name="connsiteY2" fmla="*/ 6180150 h 6695745"/>
                <a:gd name="connsiteX3" fmla="*/ 21911623 w 43883634"/>
                <a:gd name="connsiteY3" fmla="*/ 3791425 h 6695745"/>
                <a:gd name="connsiteX4" fmla="*/ 28221 w 43883634"/>
                <a:gd name="connsiteY4" fmla="*/ 6695745 h 6695745"/>
                <a:gd name="connsiteX5" fmla="*/ 0 w 43883634"/>
                <a:gd name="connsiteY5" fmla="*/ 6936 h 6695745"/>
                <a:gd name="connsiteX0" fmla="*/ 0 w 43883634"/>
                <a:gd name="connsiteY0" fmla="*/ 6936 h 6695745"/>
                <a:gd name="connsiteX1" fmla="*/ 43883634 w 43883634"/>
                <a:gd name="connsiteY1" fmla="*/ 0 h 6695745"/>
                <a:gd name="connsiteX2" fmla="*/ 43827740 w 43883634"/>
                <a:gd name="connsiteY2" fmla="*/ 6180150 h 6695745"/>
                <a:gd name="connsiteX3" fmla="*/ 21911623 w 43883634"/>
                <a:gd name="connsiteY3" fmla="*/ 3791425 h 6695745"/>
                <a:gd name="connsiteX4" fmla="*/ 28221 w 43883634"/>
                <a:gd name="connsiteY4" fmla="*/ 6695745 h 6695745"/>
                <a:gd name="connsiteX5" fmla="*/ 0 w 43883634"/>
                <a:gd name="connsiteY5" fmla="*/ 6936 h 6695745"/>
                <a:gd name="connsiteX0" fmla="*/ 0 w 43883634"/>
                <a:gd name="connsiteY0" fmla="*/ 6936 h 6695745"/>
                <a:gd name="connsiteX1" fmla="*/ 43883634 w 43883634"/>
                <a:gd name="connsiteY1" fmla="*/ 0 h 6695745"/>
                <a:gd name="connsiteX2" fmla="*/ 43827740 w 43883634"/>
                <a:gd name="connsiteY2" fmla="*/ 6180150 h 6695745"/>
                <a:gd name="connsiteX3" fmla="*/ 21911623 w 43883634"/>
                <a:gd name="connsiteY3" fmla="*/ 3791425 h 6695745"/>
                <a:gd name="connsiteX4" fmla="*/ 28221 w 43883634"/>
                <a:gd name="connsiteY4" fmla="*/ 6695745 h 6695745"/>
                <a:gd name="connsiteX5" fmla="*/ 0 w 43883634"/>
                <a:gd name="connsiteY5" fmla="*/ 6936 h 6695745"/>
                <a:gd name="connsiteX0" fmla="*/ 0 w 43883634"/>
                <a:gd name="connsiteY0" fmla="*/ 6936 h 6695745"/>
                <a:gd name="connsiteX1" fmla="*/ 43883634 w 43883634"/>
                <a:gd name="connsiteY1" fmla="*/ 0 h 6695745"/>
                <a:gd name="connsiteX2" fmla="*/ 43827740 w 43883634"/>
                <a:gd name="connsiteY2" fmla="*/ 6180150 h 6695745"/>
                <a:gd name="connsiteX3" fmla="*/ 21911623 w 43883634"/>
                <a:gd name="connsiteY3" fmla="*/ 3791425 h 6695745"/>
                <a:gd name="connsiteX4" fmla="*/ 28221 w 43883634"/>
                <a:gd name="connsiteY4" fmla="*/ 6695745 h 6695745"/>
                <a:gd name="connsiteX5" fmla="*/ 0 w 43883634"/>
                <a:gd name="connsiteY5" fmla="*/ 6936 h 6695745"/>
                <a:gd name="connsiteX0" fmla="*/ 0 w 43883634"/>
                <a:gd name="connsiteY0" fmla="*/ 6936 h 6695745"/>
                <a:gd name="connsiteX1" fmla="*/ 43883634 w 43883634"/>
                <a:gd name="connsiteY1" fmla="*/ 0 h 6695745"/>
                <a:gd name="connsiteX2" fmla="*/ 43827740 w 43883634"/>
                <a:gd name="connsiteY2" fmla="*/ 6180150 h 6695745"/>
                <a:gd name="connsiteX3" fmla="*/ 21911623 w 43883634"/>
                <a:gd name="connsiteY3" fmla="*/ 3791425 h 6695745"/>
                <a:gd name="connsiteX4" fmla="*/ 28221 w 43883634"/>
                <a:gd name="connsiteY4" fmla="*/ 6695745 h 6695745"/>
                <a:gd name="connsiteX5" fmla="*/ 0 w 43883634"/>
                <a:gd name="connsiteY5" fmla="*/ 6936 h 6695745"/>
                <a:gd name="connsiteX0" fmla="*/ 0 w 43883634"/>
                <a:gd name="connsiteY0" fmla="*/ 6936 h 6695745"/>
                <a:gd name="connsiteX1" fmla="*/ 43883634 w 43883634"/>
                <a:gd name="connsiteY1" fmla="*/ 0 h 6695745"/>
                <a:gd name="connsiteX2" fmla="*/ 43827740 w 43883634"/>
                <a:gd name="connsiteY2" fmla="*/ 6180150 h 6695745"/>
                <a:gd name="connsiteX3" fmla="*/ 21911623 w 43883634"/>
                <a:gd name="connsiteY3" fmla="*/ 3791425 h 6695745"/>
                <a:gd name="connsiteX4" fmla="*/ 28221 w 43883634"/>
                <a:gd name="connsiteY4" fmla="*/ 6695745 h 6695745"/>
                <a:gd name="connsiteX5" fmla="*/ 0 w 43883634"/>
                <a:gd name="connsiteY5" fmla="*/ 6936 h 6695745"/>
                <a:gd name="connsiteX0" fmla="*/ 0 w 43883634"/>
                <a:gd name="connsiteY0" fmla="*/ 6936 h 6695745"/>
                <a:gd name="connsiteX1" fmla="*/ 43883634 w 43883634"/>
                <a:gd name="connsiteY1" fmla="*/ 0 h 6695745"/>
                <a:gd name="connsiteX2" fmla="*/ 43827740 w 43883634"/>
                <a:gd name="connsiteY2" fmla="*/ 6180150 h 6695745"/>
                <a:gd name="connsiteX3" fmla="*/ 21911623 w 43883634"/>
                <a:gd name="connsiteY3" fmla="*/ 3791425 h 6695745"/>
                <a:gd name="connsiteX4" fmla="*/ 28221 w 43883634"/>
                <a:gd name="connsiteY4" fmla="*/ 6695745 h 6695745"/>
                <a:gd name="connsiteX5" fmla="*/ 0 w 43883634"/>
                <a:gd name="connsiteY5" fmla="*/ 6936 h 6695745"/>
                <a:gd name="connsiteX0" fmla="*/ 0 w 43883634"/>
                <a:gd name="connsiteY0" fmla="*/ 6936 h 6691837"/>
                <a:gd name="connsiteX1" fmla="*/ 43883634 w 43883634"/>
                <a:gd name="connsiteY1" fmla="*/ 0 h 6691837"/>
                <a:gd name="connsiteX2" fmla="*/ 43827740 w 43883634"/>
                <a:gd name="connsiteY2" fmla="*/ 6180150 h 6691837"/>
                <a:gd name="connsiteX3" fmla="*/ 21911623 w 43883634"/>
                <a:gd name="connsiteY3" fmla="*/ 3791425 h 6691837"/>
                <a:gd name="connsiteX4" fmla="*/ 66513 w 43883634"/>
                <a:gd name="connsiteY4" fmla="*/ 6691837 h 6691837"/>
                <a:gd name="connsiteX5" fmla="*/ 0 w 43883634"/>
                <a:gd name="connsiteY5" fmla="*/ 6936 h 6691837"/>
                <a:gd name="connsiteX0" fmla="*/ 0 w 43883634"/>
                <a:gd name="connsiteY0" fmla="*/ 6936 h 6695746"/>
                <a:gd name="connsiteX1" fmla="*/ 43883634 w 43883634"/>
                <a:gd name="connsiteY1" fmla="*/ 0 h 6695746"/>
                <a:gd name="connsiteX2" fmla="*/ 43827740 w 43883634"/>
                <a:gd name="connsiteY2" fmla="*/ 6180150 h 6695746"/>
                <a:gd name="connsiteX3" fmla="*/ 21911623 w 43883634"/>
                <a:gd name="connsiteY3" fmla="*/ 3791425 h 6695746"/>
                <a:gd name="connsiteX4" fmla="*/ 49494 w 43883634"/>
                <a:gd name="connsiteY4" fmla="*/ 6695746 h 6695746"/>
                <a:gd name="connsiteX5" fmla="*/ 0 w 43883634"/>
                <a:gd name="connsiteY5" fmla="*/ 6936 h 6695746"/>
                <a:gd name="connsiteX0" fmla="*/ 0 w 43883634"/>
                <a:gd name="connsiteY0" fmla="*/ 6936 h 6695746"/>
                <a:gd name="connsiteX1" fmla="*/ 43883634 w 43883634"/>
                <a:gd name="connsiteY1" fmla="*/ 0 h 6695746"/>
                <a:gd name="connsiteX2" fmla="*/ 43827740 w 43883634"/>
                <a:gd name="connsiteY2" fmla="*/ 6180150 h 6695746"/>
                <a:gd name="connsiteX3" fmla="*/ 21911623 w 43883634"/>
                <a:gd name="connsiteY3" fmla="*/ 3791425 h 6695746"/>
                <a:gd name="connsiteX4" fmla="*/ 49494 w 43883634"/>
                <a:gd name="connsiteY4" fmla="*/ 6695746 h 6695746"/>
                <a:gd name="connsiteX5" fmla="*/ 0 w 43883634"/>
                <a:gd name="connsiteY5" fmla="*/ 6936 h 6695746"/>
                <a:gd name="connsiteX0" fmla="*/ 0 w 43883634"/>
                <a:gd name="connsiteY0" fmla="*/ 6936 h 6695746"/>
                <a:gd name="connsiteX1" fmla="*/ 43883634 w 43883634"/>
                <a:gd name="connsiteY1" fmla="*/ 0 h 6695746"/>
                <a:gd name="connsiteX2" fmla="*/ 43827740 w 43883634"/>
                <a:gd name="connsiteY2" fmla="*/ 6180150 h 6695746"/>
                <a:gd name="connsiteX3" fmla="*/ 21911623 w 43883634"/>
                <a:gd name="connsiteY3" fmla="*/ 3791425 h 6695746"/>
                <a:gd name="connsiteX4" fmla="*/ 49494 w 43883634"/>
                <a:gd name="connsiteY4" fmla="*/ 6695746 h 6695746"/>
                <a:gd name="connsiteX5" fmla="*/ 0 w 43883634"/>
                <a:gd name="connsiteY5" fmla="*/ 6936 h 6695746"/>
                <a:gd name="connsiteX0" fmla="*/ 0 w 43883634"/>
                <a:gd name="connsiteY0" fmla="*/ 6936 h 6695746"/>
                <a:gd name="connsiteX1" fmla="*/ 43883634 w 43883634"/>
                <a:gd name="connsiteY1" fmla="*/ 0 h 6695746"/>
                <a:gd name="connsiteX2" fmla="*/ 43827740 w 43883634"/>
                <a:gd name="connsiteY2" fmla="*/ 6180150 h 6695746"/>
                <a:gd name="connsiteX3" fmla="*/ 21911623 w 43883634"/>
                <a:gd name="connsiteY3" fmla="*/ 3791425 h 6695746"/>
                <a:gd name="connsiteX4" fmla="*/ 49494 w 43883634"/>
                <a:gd name="connsiteY4" fmla="*/ 6695746 h 6695746"/>
                <a:gd name="connsiteX5" fmla="*/ 0 w 43883634"/>
                <a:gd name="connsiteY5" fmla="*/ 6936 h 6695746"/>
                <a:gd name="connsiteX0" fmla="*/ 0 w 43883634"/>
                <a:gd name="connsiteY0" fmla="*/ 6936 h 6695746"/>
                <a:gd name="connsiteX1" fmla="*/ 43883634 w 43883634"/>
                <a:gd name="connsiteY1" fmla="*/ 0 h 6695746"/>
                <a:gd name="connsiteX2" fmla="*/ 43827739 w 43883634"/>
                <a:gd name="connsiteY2" fmla="*/ 5777889 h 6695746"/>
                <a:gd name="connsiteX3" fmla="*/ 21911623 w 43883634"/>
                <a:gd name="connsiteY3" fmla="*/ 3791425 h 6695746"/>
                <a:gd name="connsiteX4" fmla="*/ 49494 w 43883634"/>
                <a:gd name="connsiteY4" fmla="*/ 6695746 h 6695746"/>
                <a:gd name="connsiteX5" fmla="*/ 0 w 43883634"/>
                <a:gd name="connsiteY5" fmla="*/ 6936 h 6695746"/>
                <a:gd name="connsiteX0" fmla="*/ 0 w 43883634"/>
                <a:gd name="connsiteY0" fmla="*/ 6936 h 6695746"/>
                <a:gd name="connsiteX1" fmla="*/ 43883634 w 43883634"/>
                <a:gd name="connsiteY1" fmla="*/ 0 h 6695746"/>
                <a:gd name="connsiteX2" fmla="*/ 43827739 w 43883634"/>
                <a:gd name="connsiteY2" fmla="*/ 5777889 h 6695746"/>
                <a:gd name="connsiteX3" fmla="*/ 21911623 w 43883634"/>
                <a:gd name="connsiteY3" fmla="*/ 3791425 h 6695746"/>
                <a:gd name="connsiteX4" fmla="*/ 49494 w 43883634"/>
                <a:gd name="connsiteY4" fmla="*/ 6695746 h 6695746"/>
                <a:gd name="connsiteX5" fmla="*/ 0 w 43883634"/>
                <a:gd name="connsiteY5" fmla="*/ 6936 h 6695746"/>
                <a:gd name="connsiteX0" fmla="*/ 0 w 43883634"/>
                <a:gd name="connsiteY0" fmla="*/ 6936 h 6695746"/>
                <a:gd name="connsiteX1" fmla="*/ 43883634 w 43883634"/>
                <a:gd name="connsiteY1" fmla="*/ 0 h 6695746"/>
                <a:gd name="connsiteX2" fmla="*/ 43827739 w 43883634"/>
                <a:gd name="connsiteY2" fmla="*/ 5777889 h 6695746"/>
                <a:gd name="connsiteX3" fmla="*/ 21911623 w 43883634"/>
                <a:gd name="connsiteY3" fmla="*/ 3791425 h 6695746"/>
                <a:gd name="connsiteX4" fmla="*/ 49494 w 43883634"/>
                <a:gd name="connsiteY4" fmla="*/ 6695746 h 6695746"/>
                <a:gd name="connsiteX5" fmla="*/ 0 w 43883634"/>
                <a:gd name="connsiteY5" fmla="*/ 6936 h 6695746"/>
                <a:gd name="connsiteX0" fmla="*/ 0 w 43883634"/>
                <a:gd name="connsiteY0" fmla="*/ 6936 h 6695746"/>
                <a:gd name="connsiteX1" fmla="*/ 43883634 w 43883634"/>
                <a:gd name="connsiteY1" fmla="*/ 0 h 6695746"/>
                <a:gd name="connsiteX2" fmla="*/ 43827739 w 43883634"/>
                <a:gd name="connsiteY2" fmla="*/ 5777889 h 6695746"/>
                <a:gd name="connsiteX3" fmla="*/ 21911623 w 43883634"/>
                <a:gd name="connsiteY3" fmla="*/ 3791425 h 6695746"/>
                <a:gd name="connsiteX4" fmla="*/ 49494 w 43883634"/>
                <a:gd name="connsiteY4" fmla="*/ 6695746 h 6695746"/>
                <a:gd name="connsiteX5" fmla="*/ 0 w 43883634"/>
                <a:gd name="connsiteY5" fmla="*/ 6936 h 6695746"/>
                <a:gd name="connsiteX0" fmla="*/ 0 w 43883634"/>
                <a:gd name="connsiteY0" fmla="*/ 6936 h 6695746"/>
                <a:gd name="connsiteX1" fmla="*/ 43883634 w 43883634"/>
                <a:gd name="connsiteY1" fmla="*/ 0 h 6695746"/>
                <a:gd name="connsiteX2" fmla="*/ 43827739 w 43883634"/>
                <a:gd name="connsiteY2" fmla="*/ 5777889 h 6695746"/>
                <a:gd name="connsiteX3" fmla="*/ 21911623 w 43883634"/>
                <a:gd name="connsiteY3" fmla="*/ 3791425 h 6695746"/>
                <a:gd name="connsiteX4" fmla="*/ 49494 w 43883634"/>
                <a:gd name="connsiteY4" fmla="*/ 6695746 h 6695746"/>
                <a:gd name="connsiteX5" fmla="*/ 0 w 43883634"/>
                <a:gd name="connsiteY5" fmla="*/ 6936 h 6695746"/>
                <a:gd name="connsiteX0" fmla="*/ 23933 w 43834140"/>
                <a:gd name="connsiteY0" fmla="*/ 15369 h 6695746"/>
                <a:gd name="connsiteX1" fmla="*/ 43834140 w 43834140"/>
                <a:gd name="connsiteY1" fmla="*/ 0 h 6695746"/>
                <a:gd name="connsiteX2" fmla="*/ 43778245 w 43834140"/>
                <a:gd name="connsiteY2" fmla="*/ 5777889 h 6695746"/>
                <a:gd name="connsiteX3" fmla="*/ 21862129 w 43834140"/>
                <a:gd name="connsiteY3" fmla="*/ 3791425 h 6695746"/>
                <a:gd name="connsiteX4" fmla="*/ 0 w 43834140"/>
                <a:gd name="connsiteY4" fmla="*/ 6695746 h 6695746"/>
                <a:gd name="connsiteX5" fmla="*/ 23933 w 43834140"/>
                <a:gd name="connsiteY5" fmla="*/ 15369 h 6695746"/>
                <a:gd name="connsiteX0" fmla="*/ 1414 w 43848334"/>
                <a:gd name="connsiteY0" fmla="*/ 15369 h 6695746"/>
                <a:gd name="connsiteX1" fmla="*/ 43848334 w 43848334"/>
                <a:gd name="connsiteY1" fmla="*/ 0 h 6695746"/>
                <a:gd name="connsiteX2" fmla="*/ 43792439 w 43848334"/>
                <a:gd name="connsiteY2" fmla="*/ 5777889 h 6695746"/>
                <a:gd name="connsiteX3" fmla="*/ 21876323 w 43848334"/>
                <a:gd name="connsiteY3" fmla="*/ 3791425 h 6695746"/>
                <a:gd name="connsiteX4" fmla="*/ 14194 w 43848334"/>
                <a:gd name="connsiteY4" fmla="*/ 6695746 h 6695746"/>
                <a:gd name="connsiteX5" fmla="*/ 1414 w 43848334"/>
                <a:gd name="connsiteY5" fmla="*/ 15369 h 6695746"/>
                <a:gd name="connsiteX0" fmla="*/ 1414 w 43792439"/>
                <a:gd name="connsiteY0" fmla="*/ 6936 h 6687313"/>
                <a:gd name="connsiteX1" fmla="*/ 43729019 w 43792439"/>
                <a:gd name="connsiteY1" fmla="*/ 0 h 6687313"/>
                <a:gd name="connsiteX2" fmla="*/ 43792439 w 43792439"/>
                <a:gd name="connsiteY2" fmla="*/ 5769456 h 6687313"/>
                <a:gd name="connsiteX3" fmla="*/ 21876323 w 43792439"/>
                <a:gd name="connsiteY3" fmla="*/ 3782992 h 6687313"/>
                <a:gd name="connsiteX4" fmla="*/ 14194 w 43792439"/>
                <a:gd name="connsiteY4" fmla="*/ 6687313 h 6687313"/>
                <a:gd name="connsiteX5" fmla="*/ 1414 w 43792439"/>
                <a:gd name="connsiteY5" fmla="*/ 6936 h 6687313"/>
                <a:gd name="connsiteX0" fmla="*/ 1414 w 43792439"/>
                <a:gd name="connsiteY0" fmla="*/ 0 h 6680377"/>
                <a:gd name="connsiteX1" fmla="*/ 43600524 w 43792439"/>
                <a:gd name="connsiteY1" fmla="*/ 77395 h 6680377"/>
                <a:gd name="connsiteX2" fmla="*/ 43792439 w 43792439"/>
                <a:gd name="connsiteY2" fmla="*/ 5762520 h 6680377"/>
                <a:gd name="connsiteX3" fmla="*/ 21876323 w 43792439"/>
                <a:gd name="connsiteY3" fmla="*/ 3776056 h 6680377"/>
                <a:gd name="connsiteX4" fmla="*/ 14194 w 43792439"/>
                <a:gd name="connsiteY4" fmla="*/ 6680377 h 6680377"/>
                <a:gd name="connsiteX5" fmla="*/ 1414 w 43792439"/>
                <a:gd name="connsiteY5" fmla="*/ 0 h 6680377"/>
                <a:gd name="connsiteX0" fmla="*/ 1414 w 43792439"/>
                <a:gd name="connsiteY0" fmla="*/ 0 h 6680377"/>
                <a:gd name="connsiteX1" fmla="*/ 43683128 w 43792439"/>
                <a:gd name="connsiteY1" fmla="*/ 119561 h 6680377"/>
                <a:gd name="connsiteX2" fmla="*/ 43792439 w 43792439"/>
                <a:gd name="connsiteY2" fmla="*/ 5762520 h 6680377"/>
                <a:gd name="connsiteX3" fmla="*/ 21876323 w 43792439"/>
                <a:gd name="connsiteY3" fmla="*/ 3776056 h 6680377"/>
                <a:gd name="connsiteX4" fmla="*/ 14194 w 43792439"/>
                <a:gd name="connsiteY4" fmla="*/ 6680377 h 6680377"/>
                <a:gd name="connsiteX5" fmla="*/ 1414 w 43792439"/>
                <a:gd name="connsiteY5" fmla="*/ 0 h 6680377"/>
                <a:gd name="connsiteX0" fmla="*/ 1414 w 43793267"/>
                <a:gd name="connsiteY0" fmla="*/ 0 h 6680377"/>
                <a:gd name="connsiteX1" fmla="*/ 43793267 w 43793267"/>
                <a:gd name="connsiteY1" fmla="*/ 1497 h 6680377"/>
                <a:gd name="connsiteX2" fmla="*/ 43792439 w 43793267"/>
                <a:gd name="connsiteY2" fmla="*/ 5762520 h 6680377"/>
                <a:gd name="connsiteX3" fmla="*/ 21876323 w 43793267"/>
                <a:gd name="connsiteY3" fmla="*/ 3776056 h 6680377"/>
                <a:gd name="connsiteX4" fmla="*/ 14194 w 43793267"/>
                <a:gd name="connsiteY4" fmla="*/ 6680377 h 6680377"/>
                <a:gd name="connsiteX5" fmla="*/ 1414 w 43793267"/>
                <a:gd name="connsiteY5" fmla="*/ 0 h 66803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3793267" h="6680377">
                  <a:moveTo>
                    <a:pt x="1414" y="0"/>
                  </a:moveTo>
                  <a:lnTo>
                    <a:pt x="43793267" y="1497"/>
                  </a:lnTo>
                  <a:cubicBezTo>
                    <a:pt x="43793267" y="2343991"/>
                    <a:pt x="43792439" y="3420026"/>
                    <a:pt x="43792439" y="5762520"/>
                  </a:cubicBezTo>
                  <a:cubicBezTo>
                    <a:pt x="38990659" y="4549272"/>
                    <a:pt x="29172697" y="3623080"/>
                    <a:pt x="21876323" y="3776056"/>
                  </a:cubicBezTo>
                  <a:cubicBezTo>
                    <a:pt x="14579949" y="3929032"/>
                    <a:pt x="6467468" y="4159139"/>
                    <a:pt x="14194" y="6680377"/>
                  </a:cubicBezTo>
                  <a:cubicBezTo>
                    <a:pt x="22172" y="4453585"/>
                    <a:pt x="-6564" y="2226792"/>
                    <a:pt x="1414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6"/>
                </a:gs>
                <a:gs pos="100000">
                  <a:schemeClr val="accent1"/>
                </a:gs>
              </a:gsLst>
              <a:lin ang="0" scaled="1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Rectangle 15"/>
            <p:cNvSpPr/>
            <p:nvPr userDrawn="1"/>
          </p:nvSpPr>
          <p:spPr>
            <a:xfrm>
              <a:off x="-14192" y="1382"/>
              <a:ext cx="27451941" cy="4570665"/>
            </a:xfrm>
            <a:custGeom>
              <a:avLst/>
              <a:gdLst>
                <a:gd name="connsiteX0" fmla="*/ 0 w 43891200"/>
                <a:gd name="connsiteY0" fmla="*/ 0 h 2171777"/>
                <a:gd name="connsiteX1" fmla="*/ 43891200 w 43891200"/>
                <a:gd name="connsiteY1" fmla="*/ 0 h 2171777"/>
                <a:gd name="connsiteX2" fmla="*/ 43891200 w 43891200"/>
                <a:gd name="connsiteY2" fmla="*/ 2171777 h 2171777"/>
                <a:gd name="connsiteX3" fmla="*/ 0 w 43891200"/>
                <a:gd name="connsiteY3" fmla="*/ 2171777 h 2171777"/>
                <a:gd name="connsiteX4" fmla="*/ 0 w 43891200"/>
                <a:gd name="connsiteY4" fmla="*/ 0 h 2171777"/>
                <a:gd name="connsiteX0" fmla="*/ 0 w 43891200"/>
                <a:gd name="connsiteY0" fmla="*/ 0 h 2171777"/>
                <a:gd name="connsiteX1" fmla="*/ 43891200 w 43891200"/>
                <a:gd name="connsiteY1" fmla="*/ 0 h 2171777"/>
                <a:gd name="connsiteX2" fmla="*/ 43891200 w 43891200"/>
                <a:gd name="connsiteY2" fmla="*/ 2171777 h 2171777"/>
                <a:gd name="connsiteX3" fmla="*/ 21843298 w 43891200"/>
                <a:gd name="connsiteY3" fmla="*/ 2143554 h 2171777"/>
                <a:gd name="connsiteX4" fmla="*/ 0 w 43891200"/>
                <a:gd name="connsiteY4" fmla="*/ 2171777 h 2171777"/>
                <a:gd name="connsiteX5" fmla="*/ 0 w 43891200"/>
                <a:gd name="connsiteY5" fmla="*/ 0 h 2171777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2143554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90029"/>
                <a:gd name="connsiteX1" fmla="*/ 43891200 w 43891200"/>
                <a:gd name="connsiteY1" fmla="*/ 0 h 5390029"/>
                <a:gd name="connsiteX2" fmla="*/ 43891200 w 43891200"/>
                <a:gd name="connsiteY2" fmla="*/ 2171777 h 5390029"/>
                <a:gd name="connsiteX3" fmla="*/ 21843298 w 43891200"/>
                <a:gd name="connsiteY3" fmla="*/ 2143554 h 5390029"/>
                <a:gd name="connsiteX4" fmla="*/ 28221 w 43891200"/>
                <a:gd name="connsiteY4" fmla="*/ 5360956 h 5390029"/>
                <a:gd name="connsiteX5" fmla="*/ 0 w 43891200"/>
                <a:gd name="connsiteY5" fmla="*/ 0 h 5390029"/>
                <a:gd name="connsiteX0" fmla="*/ 0 w 43891200"/>
                <a:gd name="connsiteY0" fmla="*/ 0 h 5390029"/>
                <a:gd name="connsiteX1" fmla="*/ 43891200 w 43891200"/>
                <a:gd name="connsiteY1" fmla="*/ 0 h 5390029"/>
                <a:gd name="connsiteX2" fmla="*/ 43891200 w 43891200"/>
                <a:gd name="connsiteY2" fmla="*/ 2171777 h 5390029"/>
                <a:gd name="connsiteX3" fmla="*/ 21843298 w 43891200"/>
                <a:gd name="connsiteY3" fmla="*/ 2143554 h 5390029"/>
                <a:gd name="connsiteX4" fmla="*/ 28221 w 43891200"/>
                <a:gd name="connsiteY4" fmla="*/ 5360956 h 5390029"/>
                <a:gd name="connsiteX5" fmla="*/ 0 w 43891200"/>
                <a:gd name="connsiteY5" fmla="*/ 0 h 5390029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2143554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2143554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2143554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2143554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2143554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2143554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2143554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2143554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2143554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2143554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2143554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2143554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2143554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1691988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1381537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1381537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1381537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1381537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1381537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1381537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1381537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1381537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1381537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778314 w 43891200"/>
                <a:gd name="connsiteY2" fmla="*/ 2171777 h 5360956"/>
                <a:gd name="connsiteX3" fmla="*/ 21843298 w 43891200"/>
                <a:gd name="connsiteY3" fmla="*/ 1381537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197 w 43891200"/>
                <a:gd name="connsiteY2" fmla="*/ 2143554 h 5360956"/>
                <a:gd name="connsiteX3" fmla="*/ 21843298 w 43891200"/>
                <a:gd name="connsiteY3" fmla="*/ 1381537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197 w 43891200"/>
                <a:gd name="connsiteY2" fmla="*/ 2143554 h 5360956"/>
                <a:gd name="connsiteX3" fmla="*/ 21843298 w 43891200"/>
                <a:gd name="connsiteY3" fmla="*/ 1381537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83162"/>
                <a:gd name="connsiteX1" fmla="*/ 43891200 w 43891200"/>
                <a:gd name="connsiteY1" fmla="*/ 0 h 5383162"/>
                <a:gd name="connsiteX2" fmla="*/ 43891197 w 43891200"/>
                <a:gd name="connsiteY2" fmla="*/ 2143554 h 5383162"/>
                <a:gd name="connsiteX3" fmla="*/ 21843298 w 43891200"/>
                <a:gd name="connsiteY3" fmla="*/ 1381537 h 5383162"/>
                <a:gd name="connsiteX4" fmla="*/ 12981 w 43891200"/>
                <a:gd name="connsiteY4" fmla="*/ 5383162 h 5383162"/>
                <a:gd name="connsiteX5" fmla="*/ 0 w 43891200"/>
                <a:gd name="connsiteY5" fmla="*/ 0 h 5383162"/>
                <a:gd name="connsiteX0" fmla="*/ 0 w 43891200"/>
                <a:gd name="connsiteY0" fmla="*/ 0 h 5353553"/>
                <a:gd name="connsiteX1" fmla="*/ 43891200 w 43891200"/>
                <a:gd name="connsiteY1" fmla="*/ 0 h 5353553"/>
                <a:gd name="connsiteX2" fmla="*/ 43891197 w 43891200"/>
                <a:gd name="connsiteY2" fmla="*/ 2143554 h 5353553"/>
                <a:gd name="connsiteX3" fmla="*/ 21843298 w 43891200"/>
                <a:gd name="connsiteY3" fmla="*/ 1381537 h 5353553"/>
                <a:gd name="connsiteX4" fmla="*/ 12981 w 43891200"/>
                <a:gd name="connsiteY4" fmla="*/ 5353553 h 5353553"/>
                <a:gd name="connsiteX5" fmla="*/ 0 w 43891200"/>
                <a:gd name="connsiteY5" fmla="*/ 0 h 5353553"/>
                <a:gd name="connsiteX0" fmla="*/ 0 w 43891200"/>
                <a:gd name="connsiteY0" fmla="*/ 0 h 5375759"/>
                <a:gd name="connsiteX1" fmla="*/ 43891200 w 43891200"/>
                <a:gd name="connsiteY1" fmla="*/ 0 h 5375759"/>
                <a:gd name="connsiteX2" fmla="*/ 43891197 w 43891200"/>
                <a:gd name="connsiteY2" fmla="*/ 2143554 h 5375759"/>
                <a:gd name="connsiteX3" fmla="*/ 21843298 w 43891200"/>
                <a:gd name="connsiteY3" fmla="*/ 1381537 h 5375759"/>
                <a:gd name="connsiteX4" fmla="*/ 2821 w 43891200"/>
                <a:gd name="connsiteY4" fmla="*/ 5375759 h 5375759"/>
                <a:gd name="connsiteX5" fmla="*/ 0 w 43891200"/>
                <a:gd name="connsiteY5" fmla="*/ 0 h 5375759"/>
                <a:gd name="connsiteX0" fmla="*/ 0 w 43891200"/>
                <a:gd name="connsiteY0" fmla="*/ 0 h 5391472"/>
                <a:gd name="connsiteX1" fmla="*/ 43891200 w 43891200"/>
                <a:gd name="connsiteY1" fmla="*/ 0 h 5391472"/>
                <a:gd name="connsiteX2" fmla="*/ 43891197 w 43891200"/>
                <a:gd name="connsiteY2" fmla="*/ 2143554 h 5391472"/>
                <a:gd name="connsiteX3" fmla="*/ 21843298 w 43891200"/>
                <a:gd name="connsiteY3" fmla="*/ 1381537 h 5391472"/>
                <a:gd name="connsiteX4" fmla="*/ 24143 w 43891200"/>
                <a:gd name="connsiteY4" fmla="*/ 5391472 h 5391472"/>
                <a:gd name="connsiteX5" fmla="*/ 0 w 43891200"/>
                <a:gd name="connsiteY5" fmla="*/ 0 h 5391472"/>
                <a:gd name="connsiteX0" fmla="*/ 0 w 43891200"/>
                <a:gd name="connsiteY0" fmla="*/ 0 h 5388329"/>
                <a:gd name="connsiteX1" fmla="*/ 43891200 w 43891200"/>
                <a:gd name="connsiteY1" fmla="*/ 0 h 5388329"/>
                <a:gd name="connsiteX2" fmla="*/ 43891197 w 43891200"/>
                <a:gd name="connsiteY2" fmla="*/ 2143554 h 5388329"/>
                <a:gd name="connsiteX3" fmla="*/ 21843298 w 43891200"/>
                <a:gd name="connsiteY3" fmla="*/ 1381537 h 5388329"/>
                <a:gd name="connsiteX4" fmla="*/ 11350 w 43891200"/>
                <a:gd name="connsiteY4" fmla="*/ 5388329 h 5388329"/>
                <a:gd name="connsiteX5" fmla="*/ 0 w 43891200"/>
                <a:gd name="connsiteY5" fmla="*/ 0 h 5388329"/>
                <a:gd name="connsiteX0" fmla="*/ 0 w 43918796"/>
                <a:gd name="connsiteY0" fmla="*/ 0 h 5388329"/>
                <a:gd name="connsiteX1" fmla="*/ 43918796 w 43918796"/>
                <a:gd name="connsiteY1" fmla="*/ 0 h 5388329"/>
                <a:gd name="connsiteX2" fmla="*/ 43918793 w 43918796"/>
                <a:gd name="connsiteY2" fmla="*/ 2143554 h 5388329"/>
                <a:gd name="connsiteX3" fmla="*/ 21870894 w 43918796"/>
                <a:gd name="connsiteY3" fmla="*/ 1381537 h 5388329"/>
                <a:gd name="connsiteX4" fmla="*/ 38946 w 43918796"/>
                <a:gd name="connsiteY4" fmla="*/ 5388329 h 5388329"/>
                <a:gd name="connsiteX5" fmla="*/ 0 w 43918796"/>
                <a:gd name="connsiteY5" fmla="*/ 0 h 5388329"/>
                <a:gd name="connsiteX0" fmla="*/ 0 w 43882001"/>
                <a:gd name="connsiteY0" fmla="*/ 6780 h 5388329"/>
                <a:gd name="connsiteX1" fmla="*/ 43882001 w 43882001"/>
                <a:gd name="connsiteY1" fmla="*/ 0 h 5388329"/>
                <a:gd name="connsiteX2" fmla="*/ 43881998 w 43882001"/>
                <a:gd name="connsiteY2" fmla="*/ 2143554 h 5388329"/>
                <a:gd name="connsiteX3" fmla="*/ 21834099 w 43882001"/>
                <a:gd name="connsiteY3" fmla="*/ 1381537 h 5388329"/>
                <a:gd name="connsiteX4" fmla="*/ 2151 w 43882001"/>
                <a:gd name="connsiteY4" fmla="*/ 5388329 h 5388329"/>
                <a:gd name="connsiteX5" fmla="*/ 0 w 43882001"/>
                <a:gd name="connsiteY5" fmla="*/ 6780 h 5388329"/>
                <a:gd name="connsiteX0" fmla="*/ 0 w 43909597"/>
                <a:gd name="connsiteY0" fmla="*/ 6780 h 5388329"/>
                <a:gd name="connsiteX1" fmla="*/ 43909597 w 43909597"/>
                <a:gd name="connsiteY1" fmla="*/ 0 h 5388329"/>
                <a:gd name="connsiteX2" fmla="*/ 43909594 w 43909597"/>
                <a:gd name="connsiteY2" fmla="*/ 2143554 h 5388329"/>
                <a:gd name="connsiteX3" fmla="*/ 21861695 w 43909597"/>
                <a:gd name="connsiteY3" fmla="*/ 1381537 h 5388329"/>
                <a:gd name="connsiteX4" fmla="*/ 29747 w 43909597"/>
                <a:gd name="connsiteY4" fmla="*/ 5388329 h 5388329"/>
                <a:gd name="connsiteX5" fmla="*/ 0 w 43909597"/>
                <a:gd name="connsiteY5" fmla="*/ 6780 h 5388329"/>
                <a:gd name="connsiteX0" fmla="*/ 16283 w 43879886"/>
                <a:gd name="connsiteY0" fmla="*/ 13560 h 5388329"/>
                <a:gd name="connsiteX1" fmla="*/ 43879886 w 43879886"/>
                <a:gd name="connsiteY1" fmla="*/ 0 h 5388329"/>
                <a:gd name="connsiteX2" fmla="*/ 43879883 w 43879886"/>
                <a:gd name="connsiteY2" fmla="*/ 2143554 h 5388329"/>
                <a:gd name="connsiteX3" fmla="*/ 21831984 w 43879886"/>
                <a:gd name="connsiteY3" fmla="*/ 1381537 h 5388329"/>
                <a:gd name="connsiteX4" fmla="*/ 36 w 43879886"/>
                <a:gd name="connsiteY4" fmla="*/ 5388329 h 5388329"/>
                <a:gd name="connsiteX5" fmla="*/ 16283 w 43879886"/>
                <a:gd name="connsiteY5" fmla="*/ 13560 h 5388329"/>
                <a:gd name="connsiteX0" fmla="*/ 7118 w 43879920"/>
                <a:gd name="connsiteY0" fmla="*/ 6780 h 5388329"/>
                <a:gd name="connsiteX1" fmla="*/ 43879920 w 43879920"/>
                <a:gd name="connsiteY1" fmla="*/ 0 h 5388329"/>
                <a:gd name="connsiteX2" fmla="*/ 43879917 w 43879920"/>
                <a:gd name="connsiteY2" fmla="*/ 2143554 h 5388329"/>
                <a:gd name="connsiteX3" fmla="*/ 21832018 w 43879920"/>
                <a:gd name="connsiteY3" fmla="*/ 1381537 h 5388329"/>
                <a:gd name="connsiteX4" fmla="*/ 70 w 43879920"/>
                <a:gd name="connsiteY4" fmla="*/ 5388329 h 5388329"/>
                <a:gd name="connsiteX5" fmla="*/ 7118 w 43879920"/>
                <a:gd name="connsiteY5" fmla="*/ 6780 h 5388329"/>
                <a:gd name="connsiteX0" fmla="*/ 0 w 43900399"/>
                <a:gd name="connsiteY0" fmla="*/ 0 h 5388329"/>
                <a:gd name="connsiteX1" fmla="*/ 43900399 w 43900399"/>
                <a:gd name="connsiteY1" fmla="*/ 0 h 5388329"/>
                <a:gd name="connsiteX2" fmla="*/ 43900396 w 43900399"/>
                <a:gd name="connsiteY2" fmla="*/ 2143554 h 5388329"/>
                <a:gd name="connsiteX3" fmla="*/ 21852497 w 43900399"/>
                <a:gd name="connsiteY3" fmla="*/ 1381537 h 5388329"/>
                <a:gd name="connsiteX4" fmla="*/ 20549 w 43900399"/>
                <a:gd name="connsiteY4" fmla="*/ 5388329 h 5388329"/>
                <a:gd name="connsiteX5" fmla="*/ 0 w 43900399"/>
                <a:gd name="connsiteY5" fmla="*/ 0 h 5388329"/>
                <a:gd name="connsiteX0" fmla="*/ 0 w 43900396"/>
                <a:gd name="connsiteY0" fmla="*/ 0 h 5388329"/>
                <a:gd name="connsiteX1" fmla="*/ 43854405 w 43900396"/>
                <a:gd name="connsiteY1" fmla="*/ 27119 h 5388329"/>
                <a:gd name="connsiteX2" fmla="*/ 43900396 w 43900396"/>
                <a:gd name="connsiteY2" fmla="*/ 2143554 h 5388329"/>
                <a:gd name="connsiteX3" fmla="*/ 21852497 w 43900396"/>
                <a:gd name="connsiteY3" fmla="*/ 1381537 h 5388329"/>
                <a:gd name="connsiteX4" fmla="*/ 20549 w 43900396"/>
                <a:gd name="connsiteY4" fmla="*/ 5388329 h 5388329"/>
                <a:gd name="connsiteX5" fmla="*/ 0 w 43900396"/>
                <a:gd name="connsiteY5" fmla="*/ 0 h 5388329"/>
                <a:gd name="connsiteX0" fmla="*/ 0 w 43900398"/>
                <a:gd name="connsiteY0" fmla="*/ 0 h 5388329"/>
                <a:gd name="connsiteX1" fmla="*/ 43900398 w 43900398"/>
                <a:gd name="connsiteY1" fmla="*/ 6780 h 5388329"/>
                <a:gd name="connsiteX2" fmla="*/ 43900396 w 43900398"/>
                <a:gd name="connsiteY2" fmla="*/ 2143554 h 5388329"/>
                <a:gd name="connsiteX3" fmla="*/ 21852497 w 43900398"/>
                <a:gd name="connsiteY3" fmla="*/ 1381537 h 5388329"/>
                <a:gd name="connsiteX4" fmla="*/ 20549 w 43900398"/>
                <a:gd name="connsiteY4" fmla="*/ 5388329 h 5388329"/>
                <a:gd name="connsiteX5" fmla="*/ 0 w 43900398"/>
                <a:gd name="connsiteY5" fmla="*/ 0 h 5388329"/>
                <a:gd name="connsiteX0" fmla="*/ 0 w 43909598"/>
                <a:gd name="connsiteY0" fmla="*/ 0 h 5388329"/>
                <a:gd name="connsiteX1" fmla="*/ 43909598 w 43909598"/>
                <a:gd name="connsiteY1" fmla="*/ 6780 h 5388329"/>
                <a:gd name="connsiteX2" fmla="*/ 43900396 w 43909598"/>
                <a:gd name="connsiteY2" fmla="*/ 2143554 h 5388329"/>
                <a:gd name="connsiteX3" fmla="*/ 21852497 w 43909598"/>
                <a:gd name="connsiteY3" fmla="*/ 1381537 h 5388329"/>
                <a:gd name="connsiteX4" fmla="*/ 20549 w 43909598"/>
                <a:gd name="connsiteY4" fmla="*/ 5388329 h 5388329"/>
                <a:gd name="connsiteX5" fmla="*/ 0 w 43909598"/>
                <a:gd name="connsiteY5" fmla="*/ 0 h 53883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3909598" h="5388329">
                  <a:moveTo>
                    <a:pt x="0" y="0"/>
                  </a:moveTo>
                  <a:lnTo>
                    <a:pt x="43909598" y="6780"/>
                  </a:lnTo>
                  <a:cubicBezTo>
                    <a:pt x="43909597" y="719038"/>
                    <a:pt x="43900397" y="1431296"/>
                    <a:pt x="43900396" y="2143554"/>
                  </a:cubicBezTo>
                  <a:cubicBezTo>
                    <a:pt x="37284373" y="1358490"/>
                    <a:pt x="29162993" y="845303"/>
                    <a:pt x="21852497" y="1381537"/>
                  </a:cubicBezTo>
                  <a:cubicBezTo>
                    <a:pt x="14542001" y="1917771"/>
                    <a:pt x="6144574" y="2782191"/>
                    <a:pt x="20549" y="5388329"/>
                  </a:cubicBezTo>
                  <a:cubicBezTo>
                    <a:pt x="19609" y="3596409"/>
                    <a:pt x="940" y="1791920"/>
                    <a:pt x="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2"/>
                </a:gs>
                <a:gs pos="100000">
                  <a:schemeClr val="accent1"/>
                </a:gs>
              </a:gsLst>
              <a:lin ang="0" scaled="1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n>
                  <a:noFill/>
                </a:ln>
                <a:solidFill>
                  <a:schemeClr val="accent1"/>
                </a:solidFill>
              </a:endParaRPr>
            </a:p>
          </p:txBody>
        </p:sp>
      </p:grpSp>
      <p:grpSp>
        <p:nvGrpSpPr>
          <p:cNvPr id="68" name="Group 67"/>
          <p:cNvGrpSpPr/>
          <p:nvPr userDrawn="1"/>
        </p:nvGrpSpPr>
        <p:grpSpPr>
          <a:xfrm rot="10800000">
            <a:off x="-24226" y="20723579"/>
            <a:ext cx="43952748" cy="1234423"/>
            <a:chOff x="-14192" y="1382"/>
            <a:chExt cx="27451941" cy="4572641"/>
          </a:xfrm>
        </p:grpSpPr>
        <p:sp>
          <p:nvSpPr>
            <p:cNvPr id="73" name="Rectangle 16"/>
            <p:cNvSpPr/>
            <p:nvPr userDrawn="1"/>
          </p:nvSpPr>
          <p:spPr>
            <a:xfrm>
              <a:off x="4001" y="707796"/>
              <a:ext cx="27429212" cy="3866227"/>
            </a:xfrm>
            <a:custGeom>
              <a:avLst/>
              <a:gdLst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0 w 43891200"/>
                <a:gd name="connsiteY3" fmla="*/ 7027483 h 7027483"/>
                <a:gd name="connsiteX4" fmla="*/ 0 w 43891200"/>
                <a:gd name="connsiteY4" fmla="*/ 0 h 702748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21617527 w 43891200"/>
                <a:gd name="connsiteY3" fmla="*/ 6999261 h 7027483"/>
                <a:gd name="connsiteX4" fmla="*/ 0 w 43891200"/>
                <a:gd name="connsiteY4" fmla="*/ 7027483 h 7027483"/>
                <a:gd name="connsiteX5" fmla="*/ 0 w 43891200"/>
                <a:gd name="connsiteY5" fmla="*/ 0 h 702748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21448200 w 43891200"/>
                <a:gd name="connsiteY3" fmla="*/ 3838305 h 7027483"/>
                <a:gd name="connsiteX4" fmla="*/ 0 w 43891200"/>
                <a:gd name="connsiteY4" fmla="*/ 7027483 h 7027483"/>
                <a:gd name="connsiteX5" fmla="*/ 0 w 43891200"/>
                <a:gd name="connsiteY5" fmla="*/ 0 h 702748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21448200 w 43891200"/>
                <a:gd name="connsiteY3" fmla="*/ 3838305 h 7027483"/>
                <a:gd name="connsiteX4" fmla="*/ 28221 w 43891200"/>
                <a:gd name="connsiteY4" fmla="*/ 6688809 h 7027483"/>
                <a:gd name="connsiteX5" fmla="*/ 0 w 43891200"/>
                <a:gd name="connsiteY5" fmla="*/ 0 h 7027483"/>
                <a:gd name="connsiteX0" fmla="*/ 0 w 43891200"/>
                <a:gd name="connsiteY0" fmla="*/ 0 h 7100503"/>
                <a:gd name="connsiteX1" fmla="*/ 43891200 w 43891200"/>
                <a:gd name="connsiteY1" fmla="*/ 0 h 7100503"/>
                <a:gd name="connsiteX2" fmla="*/ 43891200 w 43891200"/>
                <a:gd name="connsiteY2" fmla="*/ 7027483 h 7100503"/>
                <a:gd name="connsiteX3" fmla="*/ 21448200 w 43891200"/>
                <a:gd name="connsiteY3" fmla="*/ 3838305 h 7100503"/>
                <a:gd name="connsiteX4" fmla="*/ 28221 w 43891200"/>
                <a:gd name="connsiteY4" fmla="*/ 6688809 h 7100503"/>
                <a:gd name="connsiteX5" fmla="*/ 0 w 43891200"/>
                <a:gd name="connsiteY5" fmla="*/ 0 h 7100503"/>
                <a:gd name="connsiteX0" fmla="*/ 0 w 43891200"/>
                <a:gd name="connsiteY0" fmla="*/ 0 h 7100503"/>
                <a:gd name="connsiteX1" fmla="*/ 43891200 w 43891200"/>
                <a:gd name="connsiteY1" fmla="*/ 0 h 7100503"/>
                <a:gd name="connsiteX2" fmla="*/ 43891200 w 43891200"/>
                <a:gd name="connsiteY2" fmla="*/ 7027483 h 7100503"/>
                <a:gd name="connsiteX3" fmla="*/ 21448200 w 43891200"/>
                <a:gd name="connsiteY3" fmla="*/ 3838305 h 7100503"/>
                <a:gd name="connsiteX4" fmla="*/ 28221 w 43891200"/>
                <a:gd name="connsiteY4" fmla="*/ 6688809 h 7100503"/>
                <a:gd name="connsiteX5" fmla="*/ 0 w 43891200"/>
                <a:gd name="connsiteY5" fmla="*/ 0 h 710050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21448200 w 43891200"/>
                <a:gd name="connsiteY3" fmla="*/ 3838305 h 7027483"/>
                <a:gd name="connsiteX4" fmla="*/ 28221 w 43891200"/>
                <a:gd name="connsiteY4" fmla="*/ 6688809 h 7027483"/>
                <a:gd name="connsiteX5" fmla="*/ 0 w 43891200"/>
                <a:gd name="connsiteY5" fmla="*/ 0 h 702748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21448200 w 43891200"/>
                <a:gd name="connsiteY3" fmla="*/ 3838305 h 7027483"/>
                <a:gd name="connsiteX4" fmla="*/ 28221 w 43891200"/>
                <a:gd name="connsiteY4" fmla="*/ 6688809 h 7027483"/>
                <a:gd name="connsiteX5" fmla="*/ 0 w 43891200"/>
                <a:gd name="connsiteY5" fmla="*/ 0 h 702748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21448200 w 43891200"/>
                <a:gd name="connsiteY3" fmla="*/ 3838305 h 7027483"/>
                <a:gd name="connsiteX4" fmla="*/ 28221 w 43891200"/>
                <a:gd name="connsiteY4" fmla="*/ 6688809 h 7027483"/>
                <a:gd name="connsiteX5" fmla="*/ 0 w 43891200"/>
                <a:gd name="connsiteY5" fmla="*/ 0 h 702748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21448200 w 43891200"/>
                <a:gd name="connsiteY3" fmla="*/ 3838305 h 7027483"/>
                <a:gd name="connsiteX4" fmla="*/ 84664 w 43891200"/>
                <a:gd name="connsiteY4" fmla="*/ 5531673 h 7027483"/>
                <a:gd name="connsiteX5" fmla="*/ 0 w 43891200"/>
                <a:gd name="connsiteY5" fmla="*/ 0 h 702748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21532864 w 43891200"/>
                <a:gd name="connsiteY3" fmla="*/ 3330294 h 7027483"/>
                <a:gd name="connsiteX4" fmla="*/ 84664 w 43891200"/>
                <a:gd name="connsiteY4" fmla="*/ 5531673 h 7027483"/>
                <a:gd name="connsiteX5" fmla="*/ 0 w 43891200"/>
                <a:gd name="connsiteY5" fmla="*/ 0 h 702748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21589306 w 43891200"/>
                <a:gd name="connsiteY3" fmla="*/ 3104512 h 7027483"/>
                <a:gd name="connsiteX4" fmla="*/ 84664 w 43891200"/>
                <a:gd name="connsiteY4" fmla="*/ 5531673 h 7027483"/>
                <a:gd name="connsiteX5" fmla="*/ 0 w 43891200"/>
                <a:gd name="connsiteY5" fmla="*/ 0 h 702748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21589306 w 43891200"/>
                <a:gd name="connsiteY3" fmla="*/ 3104512 h 7027483"/>
                <a:gd name="connsiteX4" fmla="*/ 84664 w 43891200"/>
                <a:gd name="connsiteY4" fmla="*/ 5531673 h 7027483"/>
                <a:gd name="connsiteX5" fmla="*/ 0 w 43891200"/>
                <a:gd name="connsiteY5" fmla="*/ 0 h 7027483"/>
                <a:gd name="connsiteX0" fmla="*/ 0 w 43891200"/>
                <a:gd name="connsiteY0" fmla="*/ 0 h 7272584"/>
                <a:gd name="connsiteX1" fmla="*/ 43891200 w 43891200"/>
                <a:gd name="connsiteY1" fmla="*/ 0 h 7272584"/>
                <a:gd name="connsiteX2" fmla="*/ 43891200 w 43891200"/>
                <a:gd name="connsiteY2" fmla="*/ 7027483 h 7272584"/>
                <a:gd name="connsiteX3" fmla="*/ 37534349 w 43891200"/>
                <a:gd name="connsiteY3" fmla="*/ 5432466 h 7272584"/>
                <a:gd name="connsiteX4" fmla="*/ 21589306 w 43891200"/>
                <a:gd name="connsiteY4" fmla="*/ 3104512 h 7272584"/>
                <a:gd name="connsiteX5" fmla="*/ 84664 w 43891200"/>
                <a:gd name="connsiteY5" fmla="*/ 5531673 h 7272584"/>
                <a:gd name="connsiteX6" fmla="*/ 0 w 43891200"/>
                <a:gd name="connsiteY6" fmla="*/ 0 h 7272584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37534349 w 43891200"/>
                <a:gd name="connsiteY3" fmla="*/ 5432466 h 7027483"/>
                <a:gd name="connsiteX4" fmla="*/ 21589306 w 43891200"/>
                <a:gd name="connsiteY4" fmla="*/ 3104512 h 7027483"/>
                <a:gd name="connsiteX5" fmla="*/ 84664 w 43891200"/>
                <a:gd name="connsiteY5" fmla="*/ 5531673 h 7027483"/>
                <a:gd name="connsiteX6" fmla="*/ 0 w 43891200"/>
                <a:gd name="connsiteY6" fmla="*/ 0 h 702748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37534347 w 43891200"/>
                <a:gd name="connsiteY3" fmla="*/ 5179307 h 7027483"/>
                <a:gd name="connsiteX4" fmla="*/ 21589306 w 43891200"/>
                <a:gd name="connsiteY4" fmla="*/ 3104512 h 7027483"/>
                <a:gd name="connsiteX5" fmla="*/ 84664 w 43891200"/>
                <a:gd name="connsiteY5" fmla="*/ 5531673 h 7027483"/>
                <a:gd name="connsiteX6" fmla="*/ 0 w 43891200"/>
                <a:gd name="connsiteY6" fmla="*/ 0 h 702748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37534347 w 43891200"/>
                <a:gd name="connsiteY3" fmla="*/ 5179307 h 7027483"/>
                <a:gd name="connsiteX4" fmla="*/ 21589306 w 43891200"/>
                <a:gd name="connsiteY4" fmla="*/ 3104512 h 7027483"/>
                <a:gd name="connsiteX5" fmla="*/ 84664 w 43891200"/>
                <a:gd name="connsiteY5" fmla="*/ 5531673 h 7027483"/>
                <a:gd name="connsiteX6" fmla="*/ 0 w 43891200"/>
                <a:gd name="connsiteY6" fmla="*/ 0 h 702748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37534347 w 43891200"/>
                <a:gd name="connsiteY3" fmla="*/ 5179307 h 7027483"/>
                <a:gd name="connsiteX4" fmla="*/ 21589306 w 43891200"/>
                <a:gd name="connsiteY4" fmla="*/ 3104512 h 7027483"/>
                <a:gd name="connsiteX5" fmla="*/ 84664 w 43891200"/>
                <a:gd name="connsiteY5" fmla="*/ 5531673 h 7027483"/>
                <a:gd name="connsiteX6" fmla="*/ 0 w 43891200"/>
                <a:gd name="connsiteY6" fmla="*/ 0 h 702748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37534347 w 43891200"/>
                <a:gd name="connsiteY3" fmla="*/ 5179307 h 7027483"/>
                <a:gd name="connsiteX4" fmla="*/ 21589306 w 43891200"/>
                <a:gd name="connsiteY4" fmla="*/ 3104512 h 7027483"/>
                <a:gd name="connsiteX5" fmla="*/ 84664 w 43891200"/>
                <a:gd name="connsiteY5" fmla="*/ 5531673 h 7027483"/>
                <a:gd name="connsiteX6" fmla="*/ 0 w 43891200"/>
                <a:gd name="connsiteY6" fmla="*/ 0 h 702748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37534347 w 43891200"/>
                <a:gd name="connsiteY3" fmla="*/ 5179307 h 7027483"/>
                <a:gd name="connsiteX4" fmla="*/ 21589306 w 43891200"/>
                <a:gd name="connsiteY4" fmla="*/ 3104512 h 7027483"/>
                <a:gd name="connsiteX5" fmla="*/ 84664 w 43891200"/>
                <a:gd name="connsiteY5" fmla="*/ 5531673 h 7027483"/>
                <a:gd name="connsiteX6" fmla="*/ 0 w 43891200"/>
                <a:gd name="connsiteY6" fmla="*/ 0 h 702748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37534347 w 43891200"/>
                <a:gd name="connsiteY3" fmla="*/ 5179307 h 7027483"/>
                <a:gd name="connsiteX4" fmla="*/ 21589306 w 43891200"/>
                <a:gd name="connsiteY4" fmla="*/ 3104512 h 7027483"/>
                <a:gd name="connsiteX5" fmla="*/ 84664 w 43891200"/>
                <a:gd name="connsiteY5" fmla="*/ 5531673 h 7027483"/>
                <a:gd name="connsiteX6" fmla="*/ 0 w 43891200"/>
                <a:gd name="connsiteY6" fmla="*/ 0 h 702748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37534347 w 43891200"/>
                <a:gd name="connsiteY3" fmla="*/ 5179307 h 7027483"/>
                <a:gd name="connsiteX4" fmla="*/ 21423313 w 43891200"/>
                <a:gd name="connsiteY4" fmla="*/ 3012175 h 7027483"/>
                <a:gd name="connsiteX5" fmla="*/ 84664 w 43891200"/>
                <a:gd name="connsiteY5" fmla="*/ 5531673 h 7027483"/>
                <a:gd name="connsiteX6" fmla="*/ 0 w 43891200"/>
                <a:gd name="connsiteY6" fmla="*/ 0 h 7027483"/>
                <a:gd name="connsiteX0" fmla="*/ 0 w 43891200"/>
                <a:gd name="connsiteY0" fmla="*/ 0 h 6029592"/>
                <a:gd name="connsiteX1" fmla="*/ 43891200 w 43891200"/>
                <a:gd name="connsiteY1" fmla="*/ 0 h 6029592"/>
                <a:gd name="connsiteX2" fmla="*/ 43852760 w 43891200"/>
                <a:gd name="connsiteY2" fmla="*/ 6029592 h 6029592"/>
                <a:gd name="connsiteX3" fmla="*/ 37534347 w 43891200"/>
                <a:gd name="connsiteY3" fmla="*/ 5179307 h 6029592"/>
                <a:gd name="connsiteX4" fmla="*/ 21423313 w 43891200"/>
                <a:gd name="connsiteY4" fmla="*/ 3012175 h 6029592"/>
                <a:gd name="connsiteX5" fmla="*/ 84664 w 43891200"/>
                <a:gd name="connsiteY5" fmla="*/ 5531673 h 6029592"/>
                <a:gd name="connsiteX6" fmla="*/ 0 w 43891200"/>
                <a:gd name="connsiteY6" fmla="*/ 0 h 6029592"/>
                <a:gd name="connsiteX0" fmla="*/ 0 w 43891200"/>
                <a:gd name="connsiteY0" fmla="*/ 0 h 6029592"/>
                <a:gd name="connsiteX1" fmla="*/ 43891200 w 43891200"/>
                <a:gd name="connsiteY1" fmla="*/ 0 h 6029592"/>
                <a:gd name="connsiteX2" fmla="*/ 43852760 w 43891200"/>
                <a:gd name="connsiteY2" fmla="*/ 6029592 h 6029592"/>
                <a:gd name="connsiteX3" fmla="*/ 36342689 w 43891200"/>
                <a:gd name="connsiteY3" fmla="*/ 4466527 h 6029592"/>
                <a:gd name="connsiteX4" fmla="*/ 21423313 w 43891200"/>
                <a:gd name="connsiteY4" fmla="*/ 3012175 h 6029592"/>
                <a:gd name="connsiteX5" fmla="*/ 84664 w 43891200"/>
                <a:gd name="connsiteY5" fmla="*/ 5531673 h 6029592"/>
                <a:gd name="connsiteX6" fmla="*/ 0 w 43891200"/>
                <a:gd name="connsiteY6" fmla="*/ 0 h 6029592"/>
                <a:gd name="connsiteX0" fmla="*/ 0 w 43891200"/>
                <a:gd name="connsiteY0" fmla="*/ 0 h 6079664"/>
                <a:gd name="connsiteX1" fmla="*/ 43891200 w 43891200"/>
                <a:gd name="connsiteY1" fmla="*/ 0 h 6079664"/>
                <a:gd name="connsiteX2" fmla="*/ 43852760 w 43891200"/>
                <a:gd name="connsiteY2" fmla="*/ 6029592 h 6079664"/>
                <a:gd name="connsiteX3" fmla="*/ 21423313 w 43891200"/>
                <a:gd name="connsiteY3" fmla="*/ 3012175 h 6079664"/>
                <a:gd name="connsiteX4" fmla="*/ 84664 w 43891200"/>
                <a:gd name="connsiteY4" fmla="*/ 5531673 h 6079664"/>
                <a:gd name="connsiteX5" fmla="*/ 0 w 43891200"/>
                <a:gd name="connsiteY5" fmla="*/ 0 h 6079664"/>
                <a:gd name="connsiteX0" fmla="*/ 0 w 43891200"/>
                <a:gd name="connsiteY0" fmla="*/ 0 h 6029592"/>
                <a:gd name="connsiteX1" fmla="*/ 43891200 w 43891200"/>
                <a:gd name="connsiteY1" fmla="*/ 0 h 6029592"/>
                <a:gd name="connsiteX2" fmla="*/ 43852760 w 43891200"/>
                <a:gd name="connsiteY2" fmla="*/ 6029592 h 6029592"/>
                <a:gd name="connsiteX3" fmla="*/ 21423313 w 43891200"/>
                <a:gd name="connsiteY3" fmla="*/ 3012175 h 6029592"/>
                <a:gd name="connsiteX4" fmla="*/ 84664 w 43891200"/>
                <a:gd name="connsiteY4" fmla="*/ 5531673 h 6029592"/>
                <a:gd name="connsiteX5" fmla="*/ 0 w 43891200"/>
                <a:gd name="connsiteY5" fmla="*/ 0 h 6029592"/>
                <a:gd name="connsiteX0" fmla="*/ 0 w 43891200"/>
                <a:gd name="connsiteY0" fmla="*/ 0 h 6029592"/>
                <a:gd name="connsiteX1" fmla="*/ 43891200 w 43891200"/>
                <a:gd name="connsiteY1" fmla="*/ 0 h 6029592"/>
                <a:gd name="connsiteX2" fmla="*/ 43852760 w 43891200"/>
                <a:gd name="connsiteY2" fmla="*/ 6029592 h 6029592"/>
                <a:gd name="connsiteX3" fmla="*/ 21423313 w 43891200"/>
                <a:gd name="connsiteY3" fmla="*/ 3012175 h 6029592"/>
                <a:gd name="connsiteX4" fmla="*/ 84664 w 43891200"/>
                <a:gd name="connsiteY4" fmla="*/ 5531673 h 6029592"/>
                <a:gd name="connsiteX5" fmla="*/ 0 w 43891200"/>
                <a:gd name="connsiteY5" fmla="*/ 0 h 6029592"/>
                <a:gd name="connsiteX0" fmla="*/ 0 w 43891200"/>
                <a:gd name="connsiteY0" fmla="*/ 0 h 5887037"/>
                <a:gd name="connsiteX1" fmla="*/ 43891200 w 43891200"/>
                <a:gd name="connsiteY1" fmla="*/ 0 h 5887037"/>
                <a:gd name="connsiteX2" fmla="*/ 43814321 w 43891200"/>
                <a:gd name="connsiteY2" fmla="*/ 5887037 h 5887037"/>
                <a:gd name="connsiteX3" fmla="*/ 21423313 w 43891200"/>
                <a:gd name="connsiteY3" fmla="*/ 3012175 h 5887037"/>
                <a:gd name="connsiteX4" fmla="*/ 84664 w 43891200"/>
                <a:gd name="connsiteY4" fmla="*/ 5531673 h 5887037"/>
                <a:gd name="connsiteX5" fmla="*/ 0 w 43891200"/>
                <a:gd name="connsiteY5" fmla="*/ 0 h 5887037"/>
                <a:gd name="connsiteX0" fmla="*/ 0 w 43891200"/>
                <a:gd name="connsiteY0" fmla="*/ 0 h 5745966"/>
                <a:gd name="connsiteX1" fmla="*/ 43891200 w 43891200"/>
                <a:gd name="connsiteY1" fmla="*/ 0 h 5745966"/>
                <a:gd name="connsiteX2" fmla="*/ 43814319 w 43891200"/>
                <a:gd name="connsiteY2" fmla="*/ 5745966 h 5745966"/>
                <a:gd name="connsiteX3" fmla="*/ 21423313 w 43891200"/>
                <a:gd name="connsiteY3" fmla="*/ 3012175 h 5745966"/>
                <a:gd name="connsiteX4" fmla="*/ 84664 w 43891200"/>
                <a:gd name="connsiteY4" fmla="*/ 5531673 h 5745966"/>
                <a:gd name="connsiteX5" fmla="*/ 0 w 43891200"/>
                <a:gd name="connsiteY5" fmla="*/ 0 h 5745966"/>
                <a:gd name="connsiteX0" fmla="*/ 0 w 43891200"/>
                <a:gd name="connsiteY0" fmla="*/ 0 h 5774180"/>
                <a:gd name="connsiteX1" fmla="*/ 43891200 w 43891200"/>
                <a:gd name="connsiteY1" fmla="*/ 0 h 5774180"/>
                <a:gd name="connsiteX2" fmla="*/ 43814319 w 43891200"/>
                <a:gd name="connsiteY2" fmla="*/ 5774180 h 5774180"/>
                <a:gd name="connsiteX3" fmla="*/ 21423313 w 43891200"/>
                <a:gd name="connsiteY3" fmla="*/ 3012175 h 5774180"/>
                <a:gd name="connsiteX4" fmla="*/ 84664 w 43891200"/>
                <a:gd name="connsiteY4" fmla="*/ 5531673 h 5774180"/>
                <a:gd name="connsiteX5" fmla="*/ 0 w 43891200"/>
                <a:gd name="connsiteY5" fmla="*/ 0 h 5774180"/>
                <a:gd name="connsiteX0" fmla="*/ 6633 w 43897833"/>
                <a:gd name="connsiteY0" fmla="*/ 0 h 5774180"/>
                <a:gd name="connsiteX1" fmla="*/ 43897833 w 43897833"/>
                <a:gd name="connsiteY1" fmla="*/ 0 h 5774180"/>
                <a:gd name="connsiteX2" fmla="*/ 43820952 w 43897833"/>
                <a:gd name="connsiteY2" fmla="*/ 5774180 h 5774180"/>
                <a:gd name="connsiteX3" fmla="*/ 21429946 w 43897833"/>
                <a:gd name="connsiteY3" fmla="*/ 3012175 h 5774180"/>
                <a:gd name="connsiteX4" fmla="*/ 0 w 43897833"/>
                <a:gd name="connsiteY4" fmla="*/ 5757386 h 5774180"/>
                <a:gd name="connsiteX5" fmla="*/ 6633 w 43897833"/>
                <a:gd name="connsiteY5" fmla="*/ 0 h 5774180"/>
                <a:gd name="connsiteX0" fmla="*/ 6633 w 43897833"/>
                <a:gd name="connsiteY0" fmla="*/ 0 h 5785600"/>
                <a:gd name="connsiteX1" fmla="*/ 43897833 w 43897833"/>
                <a:gd name="connsiteY1" fmla="*/ 0 h 5785600"/>
                <a:gd name="connsiteX2" fmla="*/ 43820952 w 43897833"/>
                <a:gd name="connsiteY2" fmla="*/ 5774180 h 5785600"/>
                <a:gd name="connsiteX3" fmla="*/ 21429946 w 43897833"/>
                <a:gd name="connsiteY3" fmla="*/ 3012175 h 5785600"/>
                <a:gd name="connsiteX4" fmla="*/ 0 w 43897833"/>
                <a:gd name="connsiteY4" fmla="*/ 5785600 h 5785600"/>
                <a:gd name="connsiteX5" fmla="*/ 6633 w 43897833"/>
                <a:gd name="connsiteY5" fmla="*/ 0 h 5785600"/>
                <a:gd name="connsiteX0" fmla="*/ 6633 w 43897833"/>
                <a:gd name="connsiteY0" fmla="*/ 0 h 5785600"/>
                <a:gd name="connsiteX1" fmla="*/ 43897833 w 43897833"/>
                <a:gd name="connsiteY1" fmla="*/ 0 h 5785600"/>
                <a:gd name="connsiteX2" fmla="*/ 43829914 w 43897833"/>
                <a:gd name="connsiteY2" fmla="*/ 5757562 h 5785600"/>
                <a:gd name="connsiteX3" fmla="*/ 21429946 w 43897833"/>
                <a:gd name="connsiteY3" fmla="*/ 3012175 h 5785600"/>
                <a:gd name="connsiteX4" fmla="*/ 0 w 43897833"/>
                <a:gd name="connsiteY4" fmla="*/ 5785600 h 5785600"/>
                <a:gd name="connsiteX5" fmla="*/ 6633 w 43897833"/>
                <a:gd name="connsiteY5" fmla="*/ 0 h 5785600"/>
                <a:gd name="connsiteX0" fmla="*/ 6633 w 43884390"/>
                <a:gd name="connsiteY0" fmla="*/ 4153 h 5789753"/>
                <a:gd name="connsiteX1" fmla="*/ 43884390 w 43884390"/>
                <a:gd name="connsiteY1" fmla="*/ 0 h 5789753"/>
                <a:gd name="connsiteX2" fmla="*/ 43829914 w 43884390"/>
                <a:gd name="connsiteY2" fmla="*/ 5761715 h 5789753"/>
                <a:gd name="connsiteX3" fmla="*/ 21429946 w 43884390"/>
                <a:gd name="connsiteY3" fmla="*/ 3016328 h 5789753"/>
                <a:gd name="connsiteX4" fmla="*/ 0 w 43884390"/>
                <a:gd name="connsiteY4" fmla="*/ 5789753 h 5789753"/>
                <a:gd name="connsiteX5" fmla="*/ 6633 w 43884390"/>
                <a:gd name="connsiteY5" fmla="*/ 4153 h 5789753"/>
                <a:gd name="connsiteX0" fmla="*/ 6633 w 43884392"/>
                <a:gd name="connsiteY0" fmla="*/ 0 h 5785600"/>
                <a:gd name="connsiteX1" fmla="*/ 43884392 w 43884392"/>
                <a:gd name="connsiteY1" fmla="*/ 1 h 5785600"/>
                <a:gd name="connsiteX2" fmla="*/ 43829914 w 43884392"/>
                <a:gd name="connsiteY2" fmla="*/ 5757562 h 5785600"/>
                <a:gd name="connsiteX3" fmla="*/ 21429946 w 43884392"/>
                <a:gd name="connsiteY3" fmla="*/ 3012175 h 5785600"/>
                <a:gd name="connsiteX4" fmla="*/ 0 w 43884392"/>
                <a:gd name="connsiteY4" fmla="*/ 5785600 h 5785600"/>
                <a:gd name="connsiteX5" fmla="*/ 6633 w 43884392"/>
                <a:gd name="connsiteY5" fmla="*/ 0 h 5785600"/>
                <a:gd name="connsiteX0" fmla="*/ 6633 w 43876785"/>
                <a:gd name="connsiteY0" fmla="*/ 7053 h 5792653"/>
                <a:gd name="connsiteX1" fmla="*/ 43876785 w 43876785"/>
                <a:gd name="connsiteY1" fmla="*/ 0 h 5792653"/>
                <a:gd name="connsiteX2" fmla="*/ 43829914 w 43876785"/>
                <a:gd name="connsiteY2" fmla="*/ 5764615 h 5792653"/>
                <a:gd name="connsiteX3" fmla="*/ 21429946 w 43876785"/>
                <a:gd name="connsiteY3" fmla="*/ 3019228 h 5792653"/>
                <a:gd name="connsiteX4" fmla="*/ 0 w 43876785"/>
                <a:gd name="connsiteY4" fmla="*/ 5792653 h 5792653"/>
                <a:gd name="connsiteX5" fmla="*/ 6633 w 43876785"/>
                <a:gd name="connsiteY5" fmla="*/ 7053 h 5792653"/>
                <a:gd name="connsiteX0" fmla="*/ 6633 w 43876785"/>
                <a:gd name="connsiteY0" fmla="*/ 7053 h 5792653"/>
                <a:gd name="connsiteX1" fmla="*/ 43876785 w 43876785"/>
                <a:gd name="connsiteY1" fmla="*/ 0 h 5792653"/>
                <a:gd name="connsiteX2" fmla="*/ 43826108 w 43876785"/>
                <a:gd name="connsiteY2" fmla="*/ 5764615 h 5792653"/>
                <a:gd name="connsiteX3" fmla="*/ 21429946 w 43876785"/>
                <a:gd name="connsiteY3" fmla="*/ 3019228 h 5792653"/>
                <a:gd name="connsiteX4" fmla="*/ 0 w 43876785"/>
                <a:gd name="connsiteY4" fmla="*/ 5792653 h 5792653"/>
                <a:gd name="connsiteX5" fmla="*/ 6633 w 43876785"/>
                <a:gd name="connsiteY5" fmla="*/ 7053 h 5792653"/>
                <a:gd name="connsiteX0" fmla="*/ 6633 w 43876785"/>
                <a:gd name="connsiteY0" fmla="*/ 7053 h 5792653"/>
                <a:gd name="connsiteX1" fmla="*/ 43876785 w 43876785"/>
                <a:gd name="connsiteY1" fmla="*/ 0 h 5792653"/>
                <a:gd name="connsiteX2" fmla="*/ 43826108 w 43876785"/>
                <a:gd name="connsiteY2" fmla="*/ 5764615 h 5792653"/>
                <a:gd name="connsiteX3" fmla="*/ 21852793 w 43876785"/>
                <a:gd name="connsiteY3" fmla="*/ 3019229 h 5792653"/>
                <a:gd name="connsiteX4" fmla="*/ 0 w 43876785"/>
                <a:gd name="connsiteY4" fmla="*/ 5792653 h 5792653"/>
                <a:gd name="connsiteX5" fmla="*/ 6633 w 43876785"/>
                <a:gd name="connsiteY5" fmla="*/ 7053 h 5792653"/>
                <a:gd name="connsiteX0" fmla="*/ 6633 w 43876785"/>
                <a:gd name="connsiteY0" fmla="*/ 7053 h 5792653"/>
                <a:gd name="connsiteX1" fmla="*/ 43876785 w 43876785"/>
                <a:gd name="connsiteY1" fmla="*/ 0 h 5792653"/>
                <a:gd name="connsiteX2" fmla="*/ 43826108 w 43876785"/>
                <a:gd name="connsiteY2" fmla="*/ 5764615 h 5792653"/>
                <a:gd name="connsiteX3" fmla="*/ 21852793 w 43876785"/>
                <a:gd name="connsiteY3" fmla="*/ 3019229 h 5792653"/>
                <a:gd name="connsiteX4" fmla="*/ 0 w 43876785"/>
                <a:gd name="connsiteY4" fmla="*/ 5792653 h 5792653"/>
                <a:gd name="connsiteX5" fmla="*/ 6633 w 43876785"/>
                <a:gd name="connsiteY5" fmla="*/ 7053 h 5792653"/>
                <a:gd name="connsiteX0" fmla="*/ 6633 w 43876785"/>
                <a:gd name="connsiteY0" fmla="*/ 7053 h 5792653"/>
                <a:gd name="connsiteX1" fmla="*/ 43876785 w 43876785"/>
                <a:gd name="connsiteY1" fmla="*/ 0 h 5792653"/>
                <a:gd name="connsiteX2" fmla="*/ 43826108 w 43876785"/>
                <a:gd name="connsiteY2" fmla="*/ 5764615 h 5792653"/>
                <a:gd name="connsiteX3" fmla="*/ 21964377 w 43876785"/>
                <a:gd name="connsiteY3" fmla="*/ 3000419 h 5792653"/>
                <a:gd name="connsiteX4" fmla="*/ 0 w 43876785"/>
                <a:gd name="connsiteY4" fmla="*/ 5792653 h 5792653"/>
                <a:gd name="connsiteX5" fmla="*/ 6633 w 43876785"/>
                <a:gd name="connsiteY5" fmla="*/ 7053 h 5792653"/>
                <a:gd name="connsiteX0" fmla="*/ 6633 w 43876785"/>
                <a:gd name="connsiteY0" fmla="*/ 7053 h 5792653"/>
                <a:gd name="connsiteX1" fmla="*/ 43876785 w 43876785"/>
                <a:gd name="connsiteY1" fmla="*/ 0 h 5792653"/>
                <a:gd name="connsiteX2" fmla="*/ 43826108 w 43876785"/>
                <a:gd name="connsiteY2" fmla="*/ 5764615 h 5792653"/>
                <a:gd name="connsiteX3" fmla="*/ 21944088 w 43876785"/>
                <a:gd name="connsiteY3" fmla="*/ 3000419 h 5792653"/>
                <a:gd name="connsiteX4" fmla="*/ 0 w 43876785"/>
                <a:gd name="connsiteY4" fmla="*/ 5792653 h 5792653"/>
                <a:gd name="connsiteX5" fmla="*/ 6633 w 43876785"/>
                <a:gd name="connsiteY5" fmla="*/ 7053 h 5792653"/>
                <a:gd name="connsiteX0" fmla="*/ 6633 w 43876785"/>
                <a:gd name="connsiteY0" fmla="*/ 7053 h 5792653"/>
                <a:gd name="connsiteX1" fmla="*/ 43876785 w 43876785"/>
                <a:gd name="connsiteY1" fmla="*/ 0 h 5792653"/>
                <a:gd name="connsiteX2" fmla="*/ 43826108 w 43876785"/>
                <a:gd name="connsiteY2" fmla="*/ 5764615 h 5792653"/>
                <a:gd name="connsiteX3" fmla="*/ 21923799 w 43876785"/>
                <a:gd name="connsiteY3" fmla="*/ 3009824 h 5792653"/>
                <a:gd name="connsiteX4" fmla="*/ 0 w 43876785"/>
                <a:gd name="connsiteY4" fmla="*/ 5792653 h 5792653"/>
                <a:gd name="connsiteX5" fmla="*/ 6633 w 43876785"/>
                <a:gd name="connsiteY5" fmla="*/ 7053 h 5792653"/>
                <a:gd name="connsiteX0" fmla="*/ 6633 w 43876785"/>
                <a:gd name="connsiteY0" fmla="*/ 7053 h 5792653"/>
                <a:gd name="connsiteX1" fmla="*/ 43876785 w 43876785"/>
                <a:gd name="connsiteY1" fmla="*/ 0 h 5792653"/>
                <a:gd name="connsiteX2" fmla="*/ 43826108 w 43876785"/>
                <a:gd name="connsiteY2" fmla="*/ 5764615 h 5792653"/>
                <a:gd name="connsiteX3" fmla="*/ 21923799 w 43876785"/>
                <a:gd name="connsiteY3" fmla="*/ 3009824 h 5792653"/>
                <a:gd name="connsiteX4" fmla="*/ 0 w 43876785"/>
                <a:gd name="connsiteY4" fmla="*/ 5792653 h 5792653"/>
                <a:gd name="connsiteX5" fmla="*/ 6633 w 43876785"/>
                <a:gd name="connsiteY5" fmla="*/ 7053 h 5792653"/>
                <a:gd name="connsiteX0" fmla="*/ 6633 w 43876785"/>
                <a:gd name="connsiteY0" fmla="*/ 7053 h 5792653"/>
                <a:gd name="connsiteX1" fmla="*/ 43876785 w 43876785"/>
                <a:gd name="connsiteY1" fmla="*/ 0 h 5792653"/>
                <a:gd name="connsiteX2" fmla="*/ 43826108 w 43876785"/>
                <a:gd name="connsiteY2" fmla="*/ 5764615 h 5792653"/>
                <a:gd name="connsiteX3" fmla="*/ 21923799 w 43876785"/>
                <a:gd name="connsiteY3" fmla="*/ 3009824 h 5792653"/>
                <a:gd name="connsiteX4" fmla="*/ 0 w 43876785"/>
                <a:gd name="connsiteY4" fmla="*/ 5792653 h 5792653"/>
                <a:gd name="connsiteX5" fmla="*/ 6633 w 43876785"/>
                <a:gd name="connsiteY5" fmla="*/ 7053 h 5792653"/>
                <a:gd name="connsiteX0" fmla="*/ 6633 w 43876785"/>
                <a:gd name="connsiteY0" fmla="*/ 7053 h 5792653"/>
                <a:gd name="connsiteX1" fmla="*/ 43876785 w 43876785"/>
                <a:gd name="connsiteY1" fmla="*/ 0 h 5792653"/>
                <a:gd name="connsiteX2" fmla="*/ 43826108 w 43876785"/>
                <a:gd name="connsiteY2" fmla="*/ 5764615 h 5792653"/>
                <a:gd name="connsiteX3" fmla="*/ 21923799 w 43876785"/>
                <a:gd name="connsiteY3" fmla="*/ 3009824 h 5792653"/>
                <a:gd name="connsiteX4" fmla="*/ 0 w 43876785"/>
                <a:gd name="connsiteY4" fmla="*/ 5792653 h 5792653"/>
                <a:gd name="connsiteX5" fmla="*/ 6633 w 43876785"/>
                <a:gd name="connsiteY5" fmla="*/ 7053 h 5792653"/>
                <a:gd name="connsiteX0" fmla="*/ 6633 w 43876785"/>
                <a:gd name="connsiteY0" fmla="*/ 7053 h 5792653"/>
                <a:gd name="connsiteX1" fmla="*/ 43876785 w 43876785"/>
                <a:gd name="connsiteY1" fmla="*/ 0 h 5792653"/>
                <a:gd name="connsiteX2" fmla="*/ 43826108 w 43876785"/>
                <a:gd name="connsiteY2" fmla="*/ 5764615 h 5792653"/>
                <a:gd name="connsiteX3" fmla="*/ 21923799 w 43876785"/>
                <a:gd name="connsiteY3" fmla="*/ 3009824 h 5792653"/>
                <a:gd name="connsiteX4" fmla="*/ 0 w 43876785"/>
                <a:gd name="connsiteY4" fmla="*/ 5792653 h 5792653"/>
                <a:gd name="connsiteX5" fmla="*/ 6633 w 43876785"/>
                <a:gd name="connsiteY5" fmla="*/ 7053 h 5792653"/>
                <a:gd name="connsiteX0" fmla="*/ 6633 w 43876785"/>
                <a:gd name="connsiteY0" fmla="*/ 7053 h 5792653"/>
                <a:gd name="connsiteX1" fmla="*/ 43876785 w 43876785"/>
                <a:gd name="connsiteY1" fmla="*/ 0 h 5792653"/>
                <a:gd name="connsiteX2" fmla="*/ 43826108 w 43876785"/>
                <a:gd name="connsiteY2" fmla="*/ 5764615 h 5792653"/>
                <a:gd name="connsiteX3" fmla="*/ 21923799 w 43876785"/>
                <a:gd name="connsiteY3" fmla="*/ 3009824 h 5792653"/>
                <a:gd name="connsiteX4" fmla="*/ 0 w 43876785"/>
                <a:gd name="connsiteY4" fmla="*/ 5792653 h 5792653"/>
                <a:gd name="connsiteX5" fmla="*/ 6633 w 43876785"/>
                <a:gd name="connsiteY5" fmla="*/ 7053 h 5792653"/>
                <a:gd name="connsiteX0" fmla="*/ 6633 w 43876785"/>
                <a:gd name="connsiteY0" fmla="*/ 7053 h 5792653"/>
                <a:gd name="connsiteX1" fmla="*/ 43876785 w 43876785"/>
                <a:gd name="connsiteY1" fmla="*/ 0 h 5792653"/>
                <a:gd name="connsiteX2" fmla="*/ 43826108 w 43876785"/>
                <a:gd name="connsiteY2" fmla="*/ 5764615 h 5792653"/>
                <a:gd name="connsiteX3" fmla="*/ 21923799 w 43876785"/>
                <a:gd name="connsiteY3" fmla="*/ 3009824 h 5792653"/>
                <a:gd name="connsiteX4" fmla="*/ 0 w 43876785"/>
                <a:gd name="connsiteY4" fmla="*/ 5792653 h 5792653"/>
                <a:gd name="connsiteX5" fmla="*/ 6633 w 43876785"/>
                <a:gd name="connsiteY5" fmla="*/ 7053 h 5792653"/>
                <a:gd name="connsiteX0" fmla="*/ 6633 w 43876785"/>
                <a:gd name="connsiteY0" fmla="*/ 7053 h 5792653"/>
                <a:gd name="connsiteX1" fmla="*/ 43876785 w 43876785"/>
                <a:gd name="connsiteY1" fmla="*/ 0 h 5792653"/>
                <a:gd name="connsiteX2" fmla="*/ 43826108 w 43876785"/>
                <a:gd name="connsiteY2" fmla="*/ 5764615 h 5792653"/>
                <a:gd name="connsiteX3" fmla="*/ 21923799 w 43876785"/>
                <a:gd name="connsiteY3" fmla="*/ 3009824 h 5792653"/>
                <a:gd name="connsiteX4" fmla="*/ 0 w 43876785"/>
                <a:gd name="connsiteY4" fmla="*/ 5792653 h 5792653"/>
                <a:gd name="connsiteX5" fmla="*/ 6633 w 43876785"/>
                <a:gd name="connsiteY5" fmla="*/ 7053 h 5792653"/>
                <a:gd name="connsiteX0" fmla="*/ 6633 w 43876785"/>
                <a:gd name="connsiteY0" fmla="*/ 7053 h 5792653"/>
                <a:gd name="connsiteX1" fmla="*/ 43876785 w 43876785"/>
                <a:gd name="connsiteY1" fmla="*/ 0 h 5792653"/>
                <a:gd name="connsiteX2" fmla="*/ 43826108 w 43876785"/>
                <a:gd name="connsiteY2" fmla="*/ 5764615 h 5792653"/>
                <a:gd name="connsiteX3" fmla="*/ 21923799 w 43876785"/>
                <a:gd name="connsiteY3" fmla="*/ 3009824 h 5792653"/>
                <a:gd name="connsiteX4" fmla="*/ 0 w 43876785"/>
                <a:gd name="connsiteY4" fmla="*/ 5792653 h 5792653"/>
                <a:gd name="connsiteX5" fmla="*/ 6633 w 43876785"/>
                <a:gd name="connsiteY5" fmla="*/ 7053 h 5792653"/>
                <a:gd name="connsiteX0" fmla="*/ 6633 w 43876785"/>
                <a:gd name="connsiteY0" fmla="*/ 7053 h 5801199"/>
                <a:gd name="connsiteX1" fmla="*/ 43876785 w 43876785"/>
                <a:gd name="connsiteY1" fmla="*/ 0 h 5801199"/>
                <a:gd name="connsiteX2" fmla="*/ 43831664 w 43876785"/>
                <a:gd name="connsiteY2" fmla="*/ 5801199 h 5801199"/>
                <a:gd name="connsiteX3" fmla="*/ 21923799 w 43876785"/>
                <a:gd name="connsiteY3" fmla="*/ 3009824 h 5801199"/>
                <a:gd name="connsiteX4" fmla="*/ 0 w 43876785"/>
                <a:gd name="connsiteY4" fmla="*/ 5792653 h 5801199"/>
                <a:gd name="connsiteX5" fmla="*/ 6633 w 43876785"/>
                <a:gd name="connsiteY5" fmla="*/ 7053 h 5801199"/>
                <a:gd name="connsiteX0" fmla="*/ 6633 w 43876785"/>
                <a:gd name="connsiteY0" fmla="*/ 7053 h 5811651"/>
                <a:gd name="connsiteX1" fmla="*/ 43876785 w 43876785"/>
                <a:gd name="connsiteY1" fmla="*/ 0 h 5811651"/>
                <a:gd name="connsiteX2" fmla="*/ 43826110 w 43876785"/>
                <a:gd name="connsiteY2" fmla="*/ 5811651 h 5811651"/>
                <a:gd name="connsiteX3" fmla="*/ 21923799 w 43876785"/>
                <a:gd name="connsiteY3" fmla="*/ 3009824 h 5811651"/>
                <a:gd name="connsiteX4" fmla="*/ 0 w 43876785"/>
                <a:gd name="connsiteY4" fmla="*/ 5792653 h 5811651"/>
                <a:gd name="connsiteX5" fmla="*/ 6633 w 43876785"/>
                <a:gd name="connsiteY5" fmla="*/ 7053 h 5811651"/>
                <a:gd name="connsiteX0" fmla="*/ -1 w 43870151"/>
                <a:gd name="connsiteY0" fmla="*/ 7053 h 5818785"/>
                <a:gd name="connsiteX1" fmla="*/ 43870151 w 43870151"/>
                <a:gd name="connsiteY1" fmla="*/ 0 h 5818785"/>
                <a:gd name="connsiteX2" fmla="*/ 43819476 w 43870151"/>
                <a:gd name="connsiteY2" fmla="*/ 5811651 h 5818785"/>
                <a:gd name="connsiteX3" fmla="*/ 21917165 w 43870151"/>
                <a:gd name="connsiteY3" fmla="*/ 3009824 h 5818785"/>
                <a:gd name="connsiteX4" fmla="*/ 4477 w 43870151"/>
                <a:gd name="connsiteY4" fmla="*/ 5818785 h 5818785"/>
                <a:gd name="connsiteX5" fmla="*/ -1 w 43870151"/>
                <a:gd name="connsiteY5" fmla="*/ 7053 h 5818785"/>
                <a:gd name="connsiteX0" fmla="*/ 239 w 43870391"/>
                <a:gd name="connsiteY0" fmla="*/ 7053 h 5814778"/>
                <a:gd name="connsiteX1" fmla="*/ 43870391 w 43870391"/>
                <a:gd name="connsiteY1" fmla="*/ 0 h 5814778"/>
                <a:gd name="connsiteX2" fmla="*/ 43819716 w 43870391"/>
                <a:gd name="connsiteY2" fmla="*/ 5811651 h 5814778"/>
                <a:gd name="connsiteX3" fmla="*/ 21917405 w 43870391"/>
                <a:gd name="connsiteY3" fmla="*/ 3009824 h 5814778"/>
                <a:gd name="connsiteX4" fmla="*/ 457 w 43870391"/>
                <a:gd name="connsiteY4" fmla="*/ 5814778 h 5814778"/>
                <a:gd name="connsiteX5" fmla="*/ 239 w 43870391"/>
                <a:gd name="connsiteY5" fmla="*/ 7053 h 5814778"/>
                <a:gd name="connsiteX0" fmla="*/ 239 w 43870391"/>
                <a:gd name="connsiteY0" fmla="*/ 7053 h 5811651"/>
                <a:gd name="connsiteX1" fmla="*/ 43870391 w 43870391"/>
                <a:gd name="connsiteY1" fmla="*/ 0 h 5811651"/>
                <a:gd name="connsiteX2" fmla="*/ 43819716 w 43870391"/>
                <a:gd name="connsiteY2" fmla="*/ 5811651 h 5811651"/>
                <a:gd name="connsiteX3" fmla="*/ 21917405 w 43870391"/>
                <a:gd name="connsiteY3" fmla="*/ 3009824 h 5811651"/>
                <a:gd name="connsiteX4" fmla="*/ 457 w 43870391"/>
                <a:gd name="connsiteY4" fmla="*/ 5806763 h 5811651"/>
                <a:gd name="connsiteX5" fmla="*/ 239 w 43870391"/>
                <a:gd name="connsiteY5" fmla="*/ 7053 h 5811651"/>
                <a:gd name="connsiteX0" fmla="*/ 239 w 43870391"/>
                <a:gd name="connsiteY0" fmla="*/ 7053 h 5811651"/>
                <a:gd name="connsiteX1" fmla="*/ 43870391 w 43870391"/>
                <a:gd name="connsiteY1" fmla="*/ 0 h 5811651"/>
                <a:gd name="connsiteX2" fmla="*/ 43819716 w 43870391"/>
                <a:gd name="connsiteY2" fmla="*/ 5811651 h 5811651"/>
                <a:gd name="connsiteX3" fmla="*/ 21917405 w 43870391"/>
                <a:gd name="connsiteY3" fmla="*/ 3009824 h 5811651"/>
                <a:gd name="connsiteX4" fmla="*/ 457 w 43870391"/>
                <a:gd name="connsiteY4" fmla="*/ 5798748 h 5811651"/>
                <a:gd name="connsiteX5" fmla="*/ 239 w 43870391"/>
                <a:gd name="connsiteY5" fmla="*/ 7053 h 5811651"/>
                <a:gd name="connsiteX0" fmla="*/ 239 w 43870391"/>
                <a:gd name="connsiteY0" fmla="*/ 7053 h 5811651"/>
                <a:gd name="connsiteX1" fmla="*/ 43870391 w 43870391"/>
                <a:gd name="connsiteY1" fmla="*/ 0 h 5811651"/>
                <a:gd name="connsiteX2" fmla="*/ 43819716 w 43870391"/>
                <a:gd name="connsiteY2" fmla="*/ 5811651 h 5811651"/>
                <a:gd name="connsiteX3" fmla="*/ 21917405 w 43870391"/>
                <a:gd name="connsiteY3" fmla="*/ 3009824 h 5811651"/>
                <a:gd name="connsiteX4" fmla="*/ 457 w 43870391"/>
                <a:gd name="connsiteY4" fmla="*/ 5798748 h 5811651"/>
                <a:gd name="connsiteX5" fmla="*/ 239 w 43870391"/>
                <a:gd name="connsiteY5" fmla="*/ 7053 h 5811651"/>
                <a:gd name="connsiteX0" fmla="*/ 239 w 43842825"/>
                <a:gd name="connsiteY0" fmla="*/ 7053 h 5811651"/>
                <a:gd name="connsiteX1" fmla="*/ 43842825 w 43842825"/>
                <a:gd name="connsiteY1" fmla="*/ 0 h 5811651"/>
                <a:gd name="connsiteX2" fmla="*/ 43819716 w 43842825"/>
                <a:gd name="connsiteY2" fmla="*/ 5811651 h 5811651"/>
                <a:gd name="connsiteX3" fmla="*/ 21917405 w 43842825"/>
                <a:gd name="connsiteY3" fmla="*/ 3009824 h 5811651"/>
                <a:gd name="connsiteX4" fmla="*/ 457 w 43842825"/>
                <a:gd name="connsiteY4" fmla="*/ 5798748 h 5811651"/>
                <a:gd name="connsiteX5" fmla="*/ 239 w 43842825"/>
                <a:gd name="connsiteY5" fmla="*/ 7053 h 5811651"/>
                <a:gd name="connsiteX0" fmla="*/ 239 w 43824446"/>
                <a:gd name="connsiteY0" fmla="*/ 7053 h 5811651"/>
                <a:gd name="connsiteX1" fmla="*/ 43824446 w 43824446"/>
                <a:gd name="connsiteY1" fmla="*/ 0 h 5811651"/>
                <a:gd name="connsiteX2" fmla="*/ 43819716 w 43824446"/>
                <a:gd name="connsiteY2" fmla="*/ 5811651 h 5811651"/>
                <a:gd name="connsiteX3" fmla="*/ 21917405 w 43824446"/>
                <a:gd name="connsiteY3" fmla="*/ 3009824 h 5811651"/>
                <a:gd name="connsiteX4" fmla="*/ 457 w 43824446"/>
                <a:gd name="connsiteY4" fmla="*/ 5798748 h 5811651"/>
                <a:gd name="connsiteX5" fmla="*/ 239 w 43824446"/>
                <a:gd name="connsiteY5" fmla="*/ 7053 h 58116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3824446" h="5811651">
                  <a:moveTo>
                    <a:pt x="239" y="7053"/>
                  </a:moveTo>
                  <a:lnTo>
                    <a:pt x="43824446" y="0"/>
                  </a:lnTo>
                  <a:cubicBezTo>
                    <a:pt x="43822869" y="1937217"/>
                    <a:pt x="43821293" y="3874434"/>
                    <a:pt x="43819716" y="5811651"/>
                  </a:cubicBezTo>
                  <a:cubicBezTo>
                    <a:pt x="38268362" y="4032785"/>
                    <a:pt x="30438085" y="2966157"/>
                    <a:pt x="21917405" y="3009824"/>
                  </a:cubicBezTo>
                  <a:cubicBezTo>
                    <a:pt x="14614291" y="3047251"/>
                    <a:pt x="6453731" y="3277510"/>
                    <a:pt x="457" y="5798748"/>
                  </a:cubicBezTo>
                  <a:cubicBezTo>
                    <a:pt x="-1036" y="3861504"/>
                    <a:pt x="1732" y="1944297"/>
                    <a:pt x="239" y="705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6"/>
                </a:gs>
                <a:gs pos="100000">
                  <a:schemeClr val="accent4"/>
                </a:gs>
              </a:gsLst>
              <a:lin ang="0" scaled="1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Rectangle 16"/>
            <p:cNvSpPr/>
            <p:nvPr userDrawn="1"/>
          </p:nvSpPr>
          <p:spPr>
            <a:xfrm>
              <a:off x="-4323" y="5744"/>
              <a:ext cx="27440229" cy="4555641"/>
            </a:xfrm>
            <a:custGeom>
              <a:avLst/>
              <a:gdLst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0 w 43891200"/>
                <a:gd name="connsiteY3" fmla="*/ 7027483 h 7027483"/>
                <a:gd name="connsiteX4" fmla="*/ 0 w 43891200"/>
                <a:gd name="connsiteY4" fmla="*/ 0 h 702748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21617527 w 43891200"/>
                <a:gd name="connsiteY3" fmla="*/ 6999261 h 7027483"/>
                <a:gd name="connsiteX4" fmla="*/ 0 w 43891200"/>
                <a:gd name="connsiteY4" fmla="*/ 7027483 h 7027483"/>
                <a:gd name="connsiteX5" fmla="*/ 0 w 43891200"/>
                <a:gd name="connsiteY5" fmla="*/ 0 h 702748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21448200 w 43891200"/>
                <a:gd name="connsiteY3" fmla="*/ 3838305 h 7027483"/>
                <a:gd name="connsiteX4" fmla="*/ 0 w 43891200"/>
                <a:gd name="connsiteY4" fmla="*/ 7027483 h 7027483"/>
                <a:gd name="connsiteX5" fmla="*/ 0 w 43891200"/>
                <a:gd name="connsiteY5" fmla="*/ 0 h 702748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21448200 w 43891200"/>
                <a:gd name="connsiteY3" fmla="*/ 3838305 h 7027483"/>
                <a:gd name="connsiteX4" fmla="*/ 28221 w 43891200"/>
                <a:gd name="connsiteY4" fmla="*/ 6688809 h 7027483"/>
                <a:gd name="connsiteX5" fmla="*/ 0 w 43891200"/>
                <a:gd name="connsiteY5" fmla="*/ 0 h 7027483"/>
                <a:gd name="connsiteX0" fmla="*/ 0 w 43891200"/>
                <a:gd name="connsiteY0" fmla="*/ 0 h 7100503"/>
                <a:gd name="connsiteX1" fmla="*/ 43891200 w 43891200"/>
                <a:gd name="connsiteY1" fmla="*/ 0 h 7100503"/>
                <a:gd name="connsiteX2" fmla="*/ 43891200 w 43891200"/>
                <a:gd name="connsiteY2" fmla="*/ 7027483 h 7100503"/>
                <a:gd name="connsiteX3" fmla="*/ 21448200 w 43891200"/>
                <a:gd name="connsiteY3" fmla="*/ 3838305 h 7100503"/>
                <a:gd name="connsiteX4" fmla="*/ 28221 w 43891200"/>
                <a:gd name="connsiteY4" fmla="*/ 6688809 h 7100503"/>
                <a:gd name="connsiteX5" fmla="*/ 0 w 43891200"/>
                <a:gd name="connsiteY5" fmla="*/ 0 h 7100503"/>
                <a:gd name="connsiteX0" fmla="*/ 0 w 43891200"/>
                <a:gd name="connsiteY0" fmla="*/ 0 h 7100503"/>
                <a:gd name="connsiteX1" fmla="*/ 43891200 w 43891200"/>
                <a:gd name="connsiteY1" fmla="*/ 0 h 7100503"/>
                <a:gd name="connsiteX2" fmla="*/ 43891200 w 43891200"/>
                <a:gd name="connsiteY2" fmla="*/ 7027483 h 7100503"/>
                <a:gd name="connsiteX3" fmla="*/ 21448200 w 43891200"/>
                <a:gd name="connsiteY3" fmla="*/ 3838305 h 7100503"/>
                <a:gd name="connsiteX4" fmla="*/ 28221 w 43891200"/>
                <a:gd name="connsiteY4" fmla="*/ 6688809 h 7100503"/>
                <a:gd name="connsiteX5" fmla="*/ 0 w 43891200"/>
                <a:gd name="connsiteY5" fmla="*/ 0 h 710050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21448200 w 43891200"/>
                <a:gd name="connsiteY3" fmla="*/ 3838305 h 7027483"/>
                <a:gd name="connsiteX4" fmla="*/ 28221 w 43891200"/>
                <a:gd name="connsiteY4" fmla="*/ 6688809 h 7027483"/>
                <a:gd name="connsiteX5" fmla="*/ 0 w 43891200"/>
                <a:gd name="connsiteY5" fmla="*/ 0 h 702748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21448200 w 43891200"/>
                <a:gd name="connsiteY3" fmla="*/ 3838305 h 7027483"/>
                <a:gd name="connsiteX4" fmla="*/ 28221 w 43891200"/>
                <a:gd name="connsiteY4" fmla="*/ 6688809 h 7027483"/>
                <a:gd name="connsiteX5" fmla="*/ 0 w 43891200"/>
                <a:gd name="connsiteY5" fmla="*/ 0 h 702748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21448200 w 43891200"/>
                <a:gd name="connsiteY3" fmla="*/ 3838305 h 7027483"/>
                <a:gd name="connsiteX4" fmla="*/ 28221 w 43891200"/>
                <a:gd name="connsiteY4" fmla="*/ 6688809 h 7027483"/>
                <a:gd name="connsiteX5" fmla="*/ 0 w 43891200"/>
                <a:gd name="connsiteY5" fmla="*/ 0 h 7027483"/>
                <a:gd name="connsiteX0" fmla="*/ 0 w 43968081"/>
                <a:gd name="connsiteY0" fmla="*/ 0 h 6688809"/>
                <a:gd name="connsiteX1" fmla="*/ 43891200 w 43968081"/>
                <a:gd name="connsiteY1" fmla="*/ 0 h 6688809"/>
                <a:gd name="connsiteX2" fmla="*/ 43968081 w 43968081"/>
                <a:gd name="connsiteY2" fmla="*/ 6358199 h 6688809"/>
                <a:gd name="connsiteX3" fmla="*/ 21448200 w 43968081"/>
                <a:gd name="connsiteY3" fmla="*/ 3838305 h 6688809"/>
                <a:gd name="connsiteX4" fmla="*/ 28221 w 43968081"/>
                <a:gd name="connsiteY4" fmla="*/ 6688809 h 6688809"/>
                <a:gd name="connsiteX5" fmla="*/ 0 w 43968081"/>
                <a:gd name="connsiteY5" fmla="*/ 0 h 6688809"/>
                <a:gd name="connsiteX0" fmla="*/ 0 w 43891200"/>
                <a:gd name="connsiteY0" fmla="*/ 0 h 6688809"/>
                <a:gd name="connsiteX1" fmla="*/ 43891200 w 43891200"/>
                <a:gd name="connsiteY1" fmla="*/ 0 h 6688809"/>
                <a:gd name="connsiteX2" fmla="*/ 43793664 w 43891200"/>
                <a:gd name="connsiteY2" fmla="*/ 6218350 h 6688809"/>
                <a:gd name="connsiteX3" fmla="*/ 21448200 w 43891200"/>
                <a:gd name="connsiteY3" fmla="*/ 3838305 h 6688809"/>
                <a:gd name="connsiteX4" fmla="*/ 28221 w 43891200"/>
                <a:gd name="connsiteY4" fmla="*/ 6688809 h 6688809"/>
                <a:gd name="connsiteX5" fmla="*/ 0 w 43891200"/>
                <a:gd name="connsiteY5" fmla="*/ 0 h 6688809"/>
                <a:gd name="connsiteX0" fmla="*/ 0 w 43891200"/>
                <a:gd name="connsiteY0" fmla="*/ 0 h 6688809"/>
                <a:gd name="connsiteX1" fmla="*/ 43891200 w 43891200"/>
                <a:gd name="connsiteY1" fmla="*/ 0 h 6688809"/>
                <a:gd name="connsiteX2" fmla="*/ 43823938 w 43891200"/>
                <a:gd name="connsiteY2" fmla="*/ 6183672 h 6688809"/>
                <a:gd name="connsiteX3" fmla="*/ 21448200 w 43891200"/>
                <a:gd name="connsiteY3" fmla="*/ 3838305 h 6688809"/>
                <a:gd name="connsiteX4" fmla="*/ 28221 w 43891200"/>
                <a:gd name="connsiteY4" fmla="*/ 6688809 h 6688809"/>
                <a:gd name="connsiteX5" fmla="*/ 0 w 43891200"/>
                <a:gd name="connsiteY5" fmla="*/ 0 h 6688809"/>
                <a:gd name="connsiteX0" fmla="*/ 0 w 43823938"/>
                <a:gd name="connsiteY0" fmla="*/ 0 h 6688809"/>
                <a:gd name="connsiteX1" fmla="*/ 43800376 w 43823938"/>
                <a:gd name="connsiteY1" fmla="*/ 0 h 6688809"/>
                <a:gd name="connsiteX2" fmla="*/ 43823938 w 43823938"/>
                <a:gd name="connsiteY2" fmla="*/ 6183672 h 6688809"/>
                <a:gd name="connsiteX3" fmla="*/ 21448200 w 43823938"/>
                <a:gd name="connsiteY3" fmla="*/ 3838305 h 6688809"/>
                <a:gd name="connsiteX4" fmla="*/ 28221 w 43823938"/>
                <a:gd name="connsiteY4" fmla="*/ 6688809 h 6688809"/>
                <a:gd name="connsiteX5" fmla="*/ 0 w 43823938"/>
                <a:gd name="connsiteY5" fmla="*/ 0 h 6688809"/>
                <a:gd name="connsiteX0" fmla="*/ 0 w 43883631"/>
                <a:gd name="connsiteY0" fmla="*/ 0 h 6688809"/>
                <a:gd name="connsiteX1" fmla="*/ 43883631 w 43883631"/>
                <a:gd name="connsiteY1" fmla="*/ 41614 h 6688809"/>
                <a:gd name="connsiteX2" fmla="*/ 43823938 w 43883631"/>
                <a:gd name="connsiteY2" fmla="*/ 6183672 h 6688809"/>
                <a:gd name="connsiteX3" fmla="*/ 21448200 w 43883631"/>
                <a:gd name="connsiteY3" fmla="*/ 3838305 h 6688809"/>
                <a:gd name="connsiteX4" fmla="*/ 28221 w 43883631"/>
                <a:gd name="connsiteY4" fmla="*/ 6688809 h 6688809"/>
                <a:gd name="connsiteX5" fmla="*/ 0 w 43883631"/>
                <a:gd name="connsiteY5" fmla="*/ 0 h 6688809"/>
                <a:gd name="connsiteX0" fmla="*/ 0 w 43876062"/>
                <a:gd name="connsiteY0" fmla="*/ 0 h 6688809"/>
                <a:gd name="connsiteX1" fmla="*/ 43876062 w 43876062"/>
                <a:gd name="connsiteY1" fmla="*/ 6936 h 6688809"/>
                <a:gd name="connsiteX2" fmla="*/ 43823938 w 43876062"/>
                <a:gd name="connsiteY2" fmla="*/ 6183672 h 6688809"/>
                <a:gd name="connsiteX3" fmla="*/ 21448200 w 43876062"/>
                <a:gd name="connsiteY3" fmla="*/ 3838305 h 6688809"/>
                <a:gd name="connsiteX4" fmla="*/ 28221 w 43876062"/>
                <a:gd name="connsiteY4" fmla="*/ 6688809 h 6688809"/>
                <a:gd name="connsiteX5" fmla="*/ 0 w 43876062"/>
                <a:gd name="connsiteY5" fmla="*/ 0 h 6688809"/>
                <a:gd name="connsiteX0" fmla="*/ 0 w 43883634"/>
                <a:gd name="connsiteY0" fmla="*/ 6936 h 6695745"/>
                <a:gd name="connsiteX1" fmla="*/ 43883634 w 43883634"/>
                <a:gd name="connsiteY1" fmla="*/ 0 h 6695745"/>
                <a:gd name="connsiteX2" fmla="*/ 43823938 w 43883634"/>
                <a:gd name="connsiteY2" fmla="*/ 6190608 h 6695745"/>
                <a:gd name="connsiteX3" fmla="*/ 21448200 w 43883634"/>
                <a:gd name="connsiteY3" fmla="*/ 3845241 h 6695745"/>
                <a:gd name="connsiteX4" fmla="*/ 28221 w 43883634"/>
                <a:gd name="connsiteY4" fmla="*/ 6695745 h 6695745"/>
                <a:gd name="connsiteX5" fmla="*/ 0 w 43883634"/>
                <a:gd name="connsiteY5" fmla="*/ 6936 h 6695745"/>
                <a:gd name="connsiteX0" fmla="*/ 0 w 43883634"/>
                <a:gd name="connsiteY0" fmla="*/ 6936 h 6695745"/>
                <a:gd name="connsiteX1" fmla="*/ 43883634 w 43883634"/>
                <a:gd name="connsiteY1" fmla="*/ 0 h 6695745"/>
                <a:gd name="connsiteX2" fmla="*/ 43827740 w 43883634"/>
                <a:gd name="connsiteY2" fmla="*/ 6180150 h 6695745"/>
                <a:gd name="connsiteX3" fmla="*/ 21448200 w 43883634"/>
                <a:gd name="connsiteY3" fmla="*/ 3845241 h 6695745"/>
                <a:gd name="connsiteX4" fmla="*/ 28221 w 43883634"/>
                <a:gd name="connsiteY4" fmla="*/ 6695745 h 6695745"/>
                <a:gd name="connsiteX5" fmla="*/ 0 w 43883634"/>
                <a:gd name="connsiteY5" fmla="*/ 6936 h 6695745"/>
                <a:gd name="connsiteX0" fmla="*/ 0 w 43883634"/>
                <a:gd name="connsiteY0" fmla="*/ 6936 h 6695745"/>
                <a:gd name="connsiteX1" fmla="*/ 43883634 w 43883634"/>
                <a:gd name="connsiteY1" fmla="*/ 0 h 6695745"/>
                <a:gd name="connsiteX2" fmla="*/ 43827740 w 43883634"/>
                <a:gd name="connsiteY2" fmla="*/ 6180150 h 6695745"/>
                <a:gd name="connsiteX3" fmla="*/ 21986368 w 43883634"/>
                <a:gd name="connsiteY3" fmla="*/ 3845241 h 6695745"/>
                <a:gd name="connsiteX4" fmla="*/ 28221 w 43883634"/>
                <a:gd name="connsiteY4" fmla="*/ 6695745 h 6695745"/>
                <a:gd name="connsiteX5" fmla="*/ 0 w 43883634"/>
                <a:gd name="connsiteY5" fmla="*/ 6936 h 6695745"/>
                <a:gd name="connsiteX0" fmla="*/ 0 w 43883634"/>
                <a:gd name="connsiteY0" fmla="*/ 6936 h 6695745"/>
                <a:gd name="connsiteX1" fmla="*/ 43883634 w 43883634"/>
                <a:gd name="connsiteY1" fmla="*/ 0 h 6695745"/>
                <a:gd name="connsiteX2" fmla="*/ 43827740 w 43883634"/>
                <a:gd name="connsiteY2" fmla="*/ 6180150 h 6695745"/>
                <a:gd name="connsiteX3" fmla="*/ 21871047 w 43883634"/>
                <a:gd name="connsiteY3" fmla="*/ 3810016 h 6695745"/>
                <a:gd name="connsiteX4" fmla="*/ 28221 w 43883634"/>
                <a:gd name="connsiteY4" fmla="*/ 6695745 h 6695745"/>
                <a:gd name="connsiteX5" fmla="*/ 0 w 43883634"/>
                <a:gd name="connsiteY5" fmla="*/ 6936 h 6695745"/>
                <a:gd name="connsiteX0" fmla="*/ 0 w 43883634"/>
                <a:gd name="connsiteY0" fmla="*/ 6936 h 6695745"/>
                <a:gd name="connsiteX1" fmla="*/ 43883634 w 43883634"/>
                <a:gd name="connsiteY1" fmla="*/ 0 h 6695745"/>
                <a:gd name="connsiteX2" fmla="*/ 43827740 w 43883634"/>
                <a:gd name="connsiteY2" fmla="*/ 6180150 h 6695745"/>
                <a:gd name="connsiteX3" fmla="*/ 21982633 w 43883634"/>
                <a:gd name="connsiteY3" fmla="*/ 3782129 h 6695745"/>
                <a:gd name="connsiteX4" fmla="*/ 28221 w 43883634"/>
                <a:gd name="connsiteY4" fmla="*/ 6695745 h 6695745"/>
                <a:gd name="connsiteX5" fmla="*/ 0 w 43883634"/>
                <a:gd name="connsiteY5" fmla="*/ 6936 h 6695745"/>
                <a:gd name="connsiteX0" fmla="*/ 0 w 43883634"/>
                <a:gd name="connsiteY0" fmla="*/ 6936 h 6695745"/>
                <a:gd name="connsiteX1" fmla="*/ 43883634 w 43883634"/>
                <a:gd name="connsiteY1" fmla="*/ 0 h 6695745"/>
                <a:gd name="connsiteX2" fmla="*/ 43827740 w 43883634"/>
                <a:gd name="connsiteY2" fmla="*/ 6180150 h 6695745"/>
                <a:gd name="connsiteX3" fmla="*/ 21911623 w 43883634"/>
                <a:gd name="connsiteY3" fmla="*/ 3791425 h 6695745"/>
                <a:gd name="connsiteX4" fmla="*/ 28221 w 43883634"/>
                <a:gd name="connsiteY4" fmla="*/ 6695745 h 6695745"/>
                <a:gd name="connsiteX5" fmla="*/ 0 w 43883634"/>
                <a:gd name="connsiteY5" fmla="*/ 6936 h 6695745"/>
                <a:gd name="connsiteX0" fmla="*/ 0 w 43883634"/>
                <a:gd name="connsiteY0" fmla="*/ 6936 h 6695745"/>
                <a:gd name="connsiteX1" fmla="*/ 43883634 w 43883634"/>
                <a:gd name="connsiteY1" fmla="*/ 0 h 6695745"/>
                <a:gd name="connsiteX2" fmla="*/ 43827740 w 43883634"/>
                <a:gd name="connsiteY2" fmla="*/ 6180150 h 6695745"/>
                <a:gd name="connsiteX3" fmla="*/ 21911623 w 43883634"/>
                <a:gd name="connsiteY3" fmla="*/ 3791425 h 6695745"/>
                <a:gd name="connsiteX4" fmla="*/ 28221 w 43883634"/>
                <a:gd name="connsiteY4" fmla="*/ 6695745 h 6695745"/>
                <a:gd name="connsiteX5" fmla="*/ 0 w 43883634"/>
                <a:gd name="connsiteY5" fmla="*/ 6936 h 6695745"/>
                <a:gd name="connsiteX0" fmla="*/ 0 w 43883634"/>
                <a:gd name="connsiteY0" fmla="*/ 6936 h 6695745"/>
                <a:gd name="connsiteX1" fmla="*/ 43883634 w 43883634"/>
                <a:gd name="connsiteY1" fmla="*/ 0 h 6695745"/>
                <a:gd name="connsiteX2" fmla="*/ 43827740 w 43883634"/>
                <a:gd name="connsiteY2" fmla="*/ 6180150 h 6695745"/>
                <a:gd name="connsiteX3" fmla="*/ 21911623 w 43883634"/>
                <a:gd name="connsiteY3" fmla="*/ 3791425 h 6695745"/>
                <a:gd name="connsiteX4" fmla="*/ 28221 w 43883634"/>
                <a:gd name="connsiteY4" fmla="*/ 6695745 h 6695745"/>
                <a:gd name="connsiteX5" fmla="*/ 0 w 43883634"/>
                <a:gd name="connsiteY5" fmla="*/ 6936 h 6695745"/>
                <a:gd name="connsiteX0" fmla="*/ 0 w 43883634"/>
                <a:gd name="connsiteY0" fmla="*/ 6936 h 6695745"/>
                <a:gd name="connsiteX1" fmla="*/ 43883634 w 43883634"/>
                <a:gd name="connsiteY1" fmla="*/ 0 h 6695745"/>
                <a:gd name="connsiteX2" fmla="*/ 43827740 w 43883634"/>
                <a:gd name="connsiteY2" fmla="*/ 6180150 h 6695745"/>
                <a:gd name="connsiteX3" fmla="*/ 21911623 w 43883634"/>
                <a:gd name="connsiteY3" fmla="*/ 3791425 h 6695745"/>
                <a:gd name="connsiteX4" fmla="*/ 28221 w 43883634"/>
                <a:gd name="connsiteY4" fmla="*/ 6695745 h 6695745"/>
                <a:gd name="connsiteX5" fmla="*/ 0 w 43883634"/>
                <a:gd name="connsiteY5" fmla="*/ 6936 h 6695745"/>
                <a:gd name="connsiteX0" fmla="*/ 0 w 43883634"/>
                <a:gd name="connsiteY0" fmla="*/ 6936 h 6695745"/>
                <a:gd name="connsiteX1" fmla="*/ 43883634 w 43883634"/>
                <a:gd name="connsiteY1" fmla="*/ 0 h 6695745"/>
                <a:gd name="connsiteX2" fmla="*/ 43827740 w 43883634"/>
                <a:gd name="connsiteY2" fmla="*/ 6180150 h 6695745"/>
                <a:gd name="connsiteX3" fmla="*/ 21911623 w 43883634"/>
                <a:gd name="connsiteY3" fmla="*/ 3791425 h 6695745"/>
                <a:gd name="connsiteX4" fmla="*/ 28221 w 43883634"/>
                <a:gd name="connsiteY4" fmla="*/ 6695745 h 6695745"/>
                <a:gd name="connsiteX5" fmla="*/ 0 w 43883634"/>
                <a:gd name="connsiteY5" fmla="*/ 6936 h 6695745"/>
                <a:gd name="connsiteX0" fmla="*/ 0 w 43883634"/>
                <a:gd name="connsiteY0" fmla="*/ 6936 h 6695745"/>
                <a:gd name="connsiteX1" fmla="*/ 43883634 w 43883634"/>
                <a:gd name="connsiteY1" fmla="*/ 0 h 6695745"/>
                <a:gd name="connsiteX2" fmla="*/ 43827740 w 43883634"/>
                <a:gd name="connsiteY2" fmla="*/ 6180150 h 6695745"/>
                <a:gd name="connsiteX3" fmla="*/ 21911623 w 43883634"/>
                <a:gd name="connsiteY3" fmla="*/ 3791425 h 6695745"/>
                <a:gd name="connsiteX4" fmla="*/ 28221 w 43883634"/>
                <a:gd name="connsiteY4" fmla="*/ 6695745 h 6695745"/>
                <a:gd name="connsiteX5" fmla="*/ 0 w 43883634"/>
                <a:gd name="connsiteY5" fmla="*/ 6936 h 6695745"/>
                <a:gd name="connsiteX0" fmla="*/ 0 w 43883634"/>
                <a:gd name="connsiteY0" fmla="*/ 6936 h 6695745"/>
                <a:gd name="connsiteX1" fmla="*/ 43883634 w 43883634"/>
                <a:gd name="connsiteY1" fmla="*/ 0 h 6695745"/>
                <a:gd name="connsiteX2" fmla="*/ 43827740 w 43883634"/>
                <a:gd name="connsiteY2" fmla="*/ 6180150 h 6695745"/>
                <a:gd name="connsiteX3" fmla="*/ 21911623 w 43883634"/>
                <a:gd name="connsiteY3" fmla="*/ 3791425 h 6695745"/>
                <a:gd name="connsiteX4" fmla="*/ 28221 w 43883634"/>
                <a:gd name="connsiteY4" fmla="*/ 6695745 h 6695745"/>
                <a:gd name="connsiteX5" fmla="*/ 0 w 43883634"/>
                <a:gd name="connsiteY5" fmla="*/ 6936 h 6695745"/>
                <a:gd name="connsiteX0" fmla="*/ 0 w 43883634"/>
                <a:gd name="connsiteY0" fmla="*/ 6936 h 6695745"/>
                <a:gd name="connsiteX1" fmla="*/ 43883634 w 43883634"/>
                <a:gd name="connsiteY1" fmla="*/ 0 h 6695745"/>
                <a:gd name="connsiteX2" fmla="*/ 43827740 w 43883634"/>
                <a:gd name="connsiteY2" fmla="*/ 6180150 h 6695745"/>
                <a:gd name="connsiteX3" fmla="*/ 21911623 w 43883634"/>
                <a:gd name="connsiteY3" fmla="*/ 3791425 h 6695745"/>
                <a:gd name="connsiteX4" fmla="*/ 28221 w 43883634"/>
                <a:gd name="connsiteY4" fmla="*/ 6695745 h 6695745"/>
                <a:gd name="connsiteX5" fmla="*/ 0 w 43883634"/>
                <a:gd name="connsiteY5" fmla="*/ 6936 h 6695745"/>
                <a:gd name="connsiteX0" fmla="*/ 0 w 43883634"/>
                <a:gd name="connsiteY0" fmla="*/ 6936 h 6691837"/>
                <a:gd name="connsiteX1" fmla="*/ 43883634 w 43883634"/>
                <a:gd name="connsiteY1" fmla="*/ 0 h 6691837"/>
                <a:gd name="connsiteX2" fmla="*/ 43827740 w 43883634"/>
                <a:gd name="connsiteY2" fmla="*/ 6180150 h 6691837"/>
                <a:gd name="connsiteX3" fmla="*/ 21911623 w 43883634"/>
                <a:gd name="connsiteY3" fmla="*/ 3791425 h 6691837"/>
                <a:gd name="connsiteX4" fmla="*/ 66513 w 43883634"/>
                <a:gd name="connsiteY4" fmla="*/ 6691837 h 6691837"/>
                <a:gd name="connsiteX5" fmla="*/ 0 w 43883634"/>
                <a:gd name="connsiteY5" fmla="*/ 6936 h 6691837"/>
                <a:gd name="connsiteX0" fmla="*/ 0 w 43883634"/>
                <a:gd name="connsiteY0" fmla="*/ 6936 h 6695746"/>
                <a:gd name="connsiteX1" fmla="*/ 43883634 w 43883634"/>
                <a:gd name="connsiteY1" fmla="*/ 0 h 6695746"/>
                <a:gd name="connsiteX2" fmla="*/ 43827740 w 43883634"/>
                <a:gd name="connsiteY2" fmla="*/ 6180150 h 6695746"/>
                <a:gd name="connsiteX3" fmla="*/ 21911623 w 43883634"/>
                <a:gd name="connsiteY3" fmla="*/ 3791425 h 6695746"/>
                <a:gd name="connsiteX4" fmla="*/ 49494 w 43883634"/>
                <a:gd name="connsiteY4" fmla="*/ 6695746 h 6695746"/>
                <a:gd name="connsiteX5" fmla="*/ 0 w 43883634"/>
                <a:gd name="connsiteY5" fmla="*/ 6936 h 6695746"/>
                <a:gd name="connsiteX0" fmla="*/ 0 w 43883634"/>
                <a:gd name="connsiteY0" fmla="*/ 6936 h 6695746"/>
                <a:gd name="connsiteX1" fmla="*/ 43883634 w 43883634"/>
                <a:gd name="connsiteY1" fmla="*/ 0 h 6695746"/>
                <a:gd name="connsiteX2" fmla="*/ 43827740 w 43883634"/>
                <a:gd name="connsiteY2" fmla="*/ 6180150 h 6695746"/>
                <a:gd name="connsiteX3" fmla="*/ 21911623 w 43883634"/>
                <a:gd name="connsiteY3" fmla="*/ 3791425 h 6695746"/>
                <a:gd name="connsiteX4" fmla="*/ 49494 w 43883634"/>
                <a:gd name="connsiteY4" fmla="*/ 6695746 h 6695746"/>
                <a:gd name="connsiteX5" fmla="*/ 0 w 43883634"/>
                <a:gd name="connsiteY5" fmla="*/ 6936 h 6695746"/>
                <a:gd name="connsiteX0" fmla="*/ 0 w 43883634"/>
                <a:gd name="connsiteY0" fmla="*/ 6936 h 6695746"/>
                <a:gd name="connsiteX1" fmla="*/ 43883634 w 43883634"/>
                <a:gd name="connsiteY1" fmla="*/ 0 h 6695746"/>
                <a:gd name="connsiteX2" fmla="*/ 43827740 w 43883634"/>
                <a:gd name="connsiteY2" fmla="*/ 6180150 h 6695746"/>
                <a:gd name="connsiteX3" fmla="*/ 21911623 w 43883634"/>
                <a:gd name="connsiteY3" fmla="*/ 3791425 h 6695746"/>
                <a:gd name="connsiteX4" fmla="*/ 49494 w 43883634"/>
                <a:gd name="connsiteY4" fmla="*/ 6695746 h 6695746"/>
                <a:gd name="connsiteX5" fmla="*/ 0 w 43883634"/>
                <a:gd name="connsiteY5" fmla="*/ 6936 h 6695746"/>
                <a:gd name="connsiteX0" fmla="*/ 0 w 43883634"/>
                <a:gd name="connsiteY0" fmla="*/ 6936 h 6695746"/>
                <a:gd name="connsiteX1" fmla="*/ 43883634 w 43883634"/>
                <a:gd name="connsiteY1" fmla="*/ 0 h 6695746"/>
                <a:gd name="connsiteX2" fmla="*/ 43827740 w 43883634"/>
                <a:gd name="connsiteY2" fmla="*/ 6180150 h 6695746"/>
                <a:gd name="connsiteX3" fmla="*/ 21911623 w 43883634"/>
                <a:gd name="connsiteY3" fmla="*/ 3791425 h 6695746"/>
                <a:gd name="connsiteX4" fmla="*/ 49494 w 43883634"/>
                <a:gd name="connsiteY4" fmla="*/ 6695746 h 6695746"/>
                <a:gd name="connsiteX5" fmla="*/ 0 w 43883634"/>
                <a:gd name="connsiteY5" fmla="*/ 6936 h 6695746"/>
                <a:gd name="connsiteX0" fmla="*/ 0 w 43883634"/>
                <a:gd name="connsiteY0" fmla="*/ 6936 h 6695746"/>
                <a:gd name="connsiteX1" fmla="*/ 43883634 w 43883634"/>
                <a:gd name="connsiteY1" fmla="*/ 0 h 6695746"/>
                <a:gd name="connsiteX2" fmla="*/ 43827739 w 43883634"/>
                <a:gd name="connsiteY2" fmla="*/ 5777889 h 6695746"/>
                <a:gd name="connsiteX3" fmla="*/ 21911623 w 43883634"/>
                <a:gd name="connsiteY3" fmla="*/ 3791425 h 6695746"/>
                <a:gd name="connsiteX4" fmla="*/ 49494 w 43883634"/>
                <a:gd name="connsiteY4" fmla="*/ 6695746 h 6695746"/>
                <a:gd name="connsiteX5" fmla="*/ 0 w 43883634"/>
                <a:gd name="connsiteY5" fmla="*/ 6936 h 6695746"/>
                <a:gd name="connsiteX0" fmla="*/ 0 w 43883634"/>
                <a:gd name="connsiteY0" fmla="*/ 6936 h 6695746"/>
                <a:gd name="connsiteX1" fmla="*/ 43883634 w 43883634"/>
                <a:gd name="connsiteY1" fmla="*/ 0 h 6695746"/>
                <a:gd name="connsiteX2" fmla="*/ 43827739 w 43883634"/>
                <a:gd name="connsiteY2" fmla="*/ 5777889 h 6695746"/>
                <a:gd name="connsiteX3" fmla="*/ 21911623 w 43883634"/>
                <a:gd name="connsiteY3" fmla="*/ 3791425 h 6695746"/>
                <a:gd name="connsiteX4" fmla="*/ 49494 w 43883634"/>
                <a:gd name="connsiteY4" fmla="*/ 6695746 h 6695746"/>
                <a:gd name="connsiteX5" fmla="*/ 0 w 43883634"/>
                <a:gd name="connsiteY5" fmla="*/ 6936 h 6695746"/>
                <a:gd name="connsiteX0" fmla="*/ 0 w 43883634"/>
                <a:gd name="connsiteY0" fmla="*/ 6936 h 6695746"/>
                <a:gd name="connsiteX1" fmla="*/ 43883634 w 43883634"/>
                <a:gd name="connsiteY1" fmla="*/ 0 h 6695746"/>
                <a:gd name="connsiteX2" fmla="*/ 43827739 w 43883634"/>
                <a:gd name="connsiteY2" fmla="*/ 5777889 h 6695746"/>
                <a:gd name="connsiteX3" fmla="*/ 21911623 w 43883634"/>
                <a:gd name="connsiteY3" fmla="*/ 3791425 h 6695746"/>
                <a:gd name="connsiteX4" fmla="*/ 49494 w 43883634"/>
                <a:gd name="connsiteY4" fmla="*/ 6695746 h 6695746"/>
                <a:gd name="connsiteX5" fmla="*/ 0 w 43883634"/>
                <a:gd name="connsiteY5" fmla="*/ 6936 h 6695746"/>
                <a:gd name="connsiteX0" fmla="*/ 0 w 43883634"/>
                <a:gd name="connsiteY0" fmla="*/ 6936 h 6695746"/>
                <a:gd name="connsiteX1" fmla="*/ 43883634 w 43883634"/>
                <a:gd name="connsiteY1" fmla="*/ 0 h 6695746"/>
                <a:gd name="connsiteX2" fmla="*/ 43827739 w 43883634"/>
                <a:gd name="connsiteY2" fmla="*/ 5777889 h 6695746"/>
                <a:gd name="connsiteX3" fmla="*/ 21911623 w 43883634"/>
                <a:gd name="connsiteY3" fmla="*/ 3791425 h 6695746"/>
                <a:gd name="connsiteX4" fmla="*/ 49494 w 43883634"/>
                <a:gd name="connsiteY4" fmla="*/ 6695746 h 6695746"/>
                <a:gd name="connsiteX5" fmla="*/ 0 w 43883634"/>
                <a:gd name="connsiteY5" fmla="*/ 6936 h 6695746"/>
                <a:gd name="connsiteX0" fmla="*/ 0 w 43883634"/>
                <a:gd name="connsiteY0" fmla="*/ 6936 h 6695746"/>
                <a:gd name="connsiteX1" fmla="*/ 43883634 w 43883634"/>
                <a:gd name="connsiteY1" fmla="*/ 0 h 6695746"/>
                <a:gd name="connsiteX2" fmla="*/ 43827739 w 43883634"/>
                <a:gd name="connsiteY2" fmla="*/ 5777889 h 6695746"/>
                <a:gd name="connsiteX3" fmla="*/ 21911623 w 43883634"/>
                <a:gd name="connsiteY3" fmla="*/ 3791425 h 6695746"/>
                <a:gd name="connsiteX4" fmla="*/ 49494 w 43883634"/>
                <a:gd name="connsiteY4" fmla="*/ 6695746 h 6695746"/>
                <a:gd name="connsiteX5" fmla="*/ 0 w 43883634"/>
                <a:gd name="connsiteY5" fmla="*/ 6936 h 6695746"/>
                <a:gd name="connsiteX0" fmla="*/ 23933 w 43834140"/>
                <a:gd name="connsiteY0" fmla="*/ 15369 h 6695746"/>
                <a:gd name="connsiteX1" fmla="*/ 43834140 w 43834140"/>
                <a:gd name="connsiteY1" fmla="*/ 0 h 6695746"/>
                <a:gd name="connsiteX2" fmla="*/ 43778245 w 43834140"/>
                <a:gd name="connsiteY2" fmla="*/ 5777889 h 6695746"/>
                <a:gd name="connsiteX3" fmla="*/ 21862129 w 43834140"/>
                <a:gd name="connsiteY3" fmla="*/ 3791425 h 6695746"/>
                <a:gd name="connsiteX4" fmla="*/ 0 w 43834140"/>
                <a:gd name="connsiteY4" fmla="*/ 6695746 h 6695746"/>
                <a:gd name="connsiteX5" fmla="*/ 23933 w 43834140"/>
                <a:gd name="connsiteY5" fmla="*/ 15369 h 6695746"/>
                <a:gd name="connsiteX0" fmla="*/ 1414 w 43848334"/>
                <a:gd name="connsiteY0" fmla="*/ 15369 h 6695746"/>
                <a:gd name="connsiteX1" fmla="*/ 43848334 w 43848334"/>
                <a:gd name="connsiteY1" fmla="*/ 0 h 6695746"/>
                <a:gd name="connsiteX2" fmla="*/ 43792439 w 43848334"/>
                <a:gd name="connsiteY2" fmla="*/ 5777889 h 6695746"/>
                <a:gd name="connsiteX3" fmla="*/ 21876323 w 43848334"/>
                <a:gd name="connsiteY3" fmla="*/ 3791425 h 6695746"/>
                <a:gd name="connsiteX4" fmla="*/ 14194 w 43848334"/>
                <a:gd name="connsiteY4" fmla="*/ 6695746 h 6695746"/>
                <a:gd name="connsiteX5" fmla="*/ 1414 w 43848334"/>
                <a:gd name="connsiteY5" fmla="*/ 15369 h 6695746"/>
                <a:gd name="connsiteX0" fmla="*/ 1414 w 43792439"/>
                <a:gd name="connsiteY0" fmla="*/ 6936 h 6687313"/>
                <a:gd name="connsiteX1" fmla="*/ 43729019 w 43792439"/>
                <a:gd name="connsiteY1" fmla="*/ 0 h 6687313"/>
                <a:gd name="connsiteX2" fmla="*/ 43792439 w 43792439"/>
                <a:gd name="connsiteY2" fmla="*/ 5769456 h 6687313"/>
                <a:gd name="connsiteX3" fmla="*/ 21876323 w 43792439"/>
                <a:gd name="connsiteY3" fmla="*/ 3782992 h 6687313"/>
                <a:gd name="connsiteX4" fmla="*/ 14194 w 43792439"/>
                <a:gd name="connsiteY4" fmla="*/ 6687313 h 6687313"/>
                <a:gd name="connsiteX5" fmla="*/ 1414 w 43792439"/>
                <a:gd name="connsiteY5" fmla="*/ 6936 h 6687313"/>
                <a:gd name="connsiteX0" fmla="*/ 1414 w 43792439"/>
                <a:gd name="connsiteY0" fmla="*/ 0 h 6680377"/>
                <a:gd name="connsiteX1" fmla="*/ 43600524 w 43792439"/>
                <a:gd name="connsiteY1" fmla="*/ 77395 h 6680377"/>
                <a:gd name="connsiteX2" fmla="*/ 43792439 w 43792439"/>
                <a:gd name="connsiteY2" fmla="*/ 5762520 h 6680377"/>
                <a:gd name="connsiteX3" fmla="*/ 21876323 w 43792439"/>
                <a:gd name="connsiteY3" fmla="*/ 3776056 h 6680377"/>
                <a:gd name="connsiteX4" fmla="*/ 14194 w 43792439"/>
                <a:gd name="connsiteY4" fmla="*/ 6680377 h 6680377"/>
                <a:gd name="connsiteX5" fmla="*/ 1414 w 43792439"/>
                <a:gd name="connsiteY5" fmla="*/ 0 h 6680377"/>
                <a:gd name="connsiteX0" fmla="*/ 1414 w 43792439"/>
                <a:gd name="connsiteY0" fmla="*/ 0 h 6680377"/>
                <a:gd name="connsiteX1" fmla="*/ 43683128 w 43792439"/>
                <a:gd name="connsiteY1" fmla="*/ 119561 h 6680377"/>
                <a:gd name="connsiteX2" fmla="*/ 43792439 w 43792439"/>
                <a:gd name="connsiteY2" fmla="*/ 5762520 h 6680377"/>
                <a:gd name="connsiteX3" fmla="*/ 21876323 w 43792439"/>
                <a:gd name="connsiteY3" fmla="*/ 3776056 h 6680377"/>
                <a:gd name="connsiteX4" fmla="*/ 14194 w 43792439"/>
                <a:gd name="connsiteY4" fmla="*/ 6680377 h 6680377"/>
                <a:gd name="connsiteX5" fmla="*/ 1414 w 43792439"/>
                <a:gd name="connsiteY5" fmla="*/ 0 h 6680377"/>
                <a:gd name="connsiteX0" fmla="*/ 1414 w 43793267"/>
                <a:gd name="connsiteY0" fmla="*/ 0 h 6680377"/>
                <a:gd name="connsiteX1" fmla="*/ 43793267 w 43793267"/>
                <a:gd name="connsiteY1" fmla="*/ 1497 h 6680377"/>
                <a:gd name="connsiteX2" fmla="*/ 43792439 w 43793267"/>
                <a:gd name="connsiteY2" fmla="*/ 5762520 h 6680377"/>
                <a:gd name="connsiteX3" fmla="*/ 21876323 w 43793267"/>
                <a:gd name="connsiteY3" fmla="*/ 3776056 h 6680377"/>
                <a:gd name="connsiteX4" fmla="*/ 14194 w 43793267"/>
                <a:gd name="connsiteY4" fmla="*/ 6680377 h 6680377"/>
                <a:gd name="connsiteX5" fmla="*/ 1414 w 43793267"/>
                <a:gd name="connsiteY5" fmla="*/ 0 h 66803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3793267" h="6680377">
                  <a:moveTo>
                    <a:pt x="1414" y="0"/>
                  </a:moveTo>
                  <a:lnTo>
                    <a:pt x="43793267" y="1497"/>
                  </a:lnTo>
                  <a:cubicBezTo>
                    <a:pt x="43793267" y="2343991"/>
                    <a:pt x="43792439" y="3420026"/>
                    <a:pt x="43792439" y="5762520"/>
                  </a:cubicBezTo>
                  <a:cubicBezTo>
                    <a:pt x="38990659" y="4549272"/>
                    <a:pt x="29172697" y="3623080"/>
                    <a:pt x="21876323" y="3776056"/>
                  </a:cubicBezTo>
                  <a:cubicBezTo>
                    <a:pt x="14579949" y="3929032"/>
                    <a:pt x="6467468" y="4159139"/>
                    <a:pt x="14194" y="6680377"/>
                  </a:cubicBezTo>
                  <a:cubicBezTo>
                    <a:pt x="22172" y="4453585"/>
                    <a:pt x="-6564" y="2226792"/>
                    <a:pt x="1414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6"/>
                </a:gs>
                <a:gs pos="100000">
                  <a:schemeClr val="accent1"/>
                </a:gs>
              </a:gsLst>
              <a:lin ang="0" scaled="1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5" name="Rectangle 15"/>
            <p:cNvSpPr/>
            <p:nvPr userDrawn="1"/>
          </p:nvSpPr>
          <p:spPr>
            <a:xfrm>
              <a:off x="-14192" y="1382"/>
              <a:ext cx="27451941" cy="4570666"/>
            </a:xfrm>
            <a:custGeom>
              <a:avLst/>
              <a:gdLst>
                <a:gd name="connsiteX0" fmla="*/ 0 w 43891200"/>
                <a:gd name="connsiteY0" fmla="*/ 0 h 2171777"/>
                <a:gd name="connsiteX1" fmla="*/ 43891200 w 43891200"/>
                <a:gd name="connsiteY1" fmla="*/ 0 h 2171777"/>
                <a:gd name="connsiteX2" fmla="*/ 43891200 w 43891200"/>
                <a:gd name="connsiteY2" fmla="*/ 2171777 h 2171777"/>
                <a:gd name="connsiteX3" fmla="*/ 0 w 43891200"/>
                <a:gd name="connsiteY3" fmla="*/ 2171777 h 2171777"/>
                <a:gd name="connsiteX4" fmla="*/ 0 w 43891200"/>
                <a:gd name="connsiteY4" fmla="*/ 0 h 2171777"/>
                <a:gd name="connsiteX0" fmla="*/ 0 w 43891200"/>
                <a:gd name="connsiteY0" fmla="*/ 0 h 2171777"/>
                <a:gd name="connsiteX1" fmla="*/ 43891200 w 43891200"/>
                <a:gd name="connsiteY1" fmla="*/ 0 h 2171777"/>
                <a:gd name="connsiteX2" fmla="*/ 43891200 w 43891200"/>
                <a:gd name="connsiteY2" fmla="*/ 2171777 h 2171777"/>
                <a:gd name="connsiteX3" fmla="*/ 21843298 w 43891200"/>
                <a:gd name="connsiteY3" fmla="*/ 2143554 h 2171777"/>
                <a:gd name="connsiteX4" fmla="*/ 0 w 43891200"/>
                <a:gd name="connsiteY4" fmla="*/ 2171777 h 2171777"/>
                <a:gd name="connsiteX5" fmla="*/ 0 w 43891200"/>
                <a:gd name="connsiteY5" fmla="*/ 0 h 2171777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2143554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90029"/>
                <a:gd name="connsiteX1" fmla="*/ 43891200 w 43891200"/>
                <a:gd name="connsiteY1" fmla="*/ 0 h 5390029"/>
                <a:gd name="connsiteX2" fmla="*/ 43891200 w 43891200"/>
                <a:gd name="connsiteY2" fmla="*/ 2171777 h 5390029"/>
                <a:gd name="connsiteX3" fmla="*/ 21843298 w 43891200"/>
                <a:gd name="connsiteY3" fmla="*/ 2143554 h 5390029"/>
                <a:gd name="connsiteX4" fmla="*/ 28221 w 43891200"/>
                <a:gd name="connsiteY4" fmla="*/ 5360956 h 5390029"/>
                <a:gd name="connsiteX5" fmla="*/ 0 w 43891200"/>
                <a:gd name="connsiteY5" fmla="*/ 0 h 5390029"/>
                <a:gd name="connsiteX0" fmla="*/ 0 w 43891200"/>
                <a:gd name="connsiteY0" fmla="*/ 0 h 5390029"/>
                <a:gd name="connsiteX1" fmla="*/ 43891200 w 43891200"/>
                <a:gd name="connsiteY1" fmla="*/ 0 h 5390029"/>
                <a:gd name="connsiteX2" fmla="*/ 43891200 w 43891200"/>
                <a:gd name="connsiteY2" fmla="*/ 2171777 h 5390029"/>
                <a:gd name="connsiteX3" fmla="*/ 21843298 w 43891200"/>
                <a:gd name="connsiteY3" fmla="*/ 2143554 h 5390029"/>
                <a:gd name="connsiteX4" fmla="*/ 28221 w 43891200"/>
                <a:gd name="connsiteY4" fmla="*/ 5360956 h 5390029"/>
                <a:gd name="connsiteX5" fmla="*/ 0 w 43891200"/>
                <a:gd name="connsiteY5" fmla="*/ 0 h 5390029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2143554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2143554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2143554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2143554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2143554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2143554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2143554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2143554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2143554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2143554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2143554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2143554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2143554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1691988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1381537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1381537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1381537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1381537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1381537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1381537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1381537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1381537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1381537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778314 w 43891200"/>
                <a:gd name="connsiteY2" fmla="*/ 2171777 h 5360956"/>
                <a:gd name="connsiteX3" fmla="*/ 21843298 w 43891200"/>
                <a:gd name="connsiteY3" fmla="*/ 1381537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197 w 43891200"/>
                <a:gd name="connsiteY2" fmla="*/ 2143554 h 5360956"/>
                <a:gd name="connsiteX3" fmla="*/ 21843298 w 43891200"/>
                <a:gd name="connsiteY3" fmla="*/ 1381537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197 w 43891200"/>
                <a:gd name="connsiteY2" fmla="*/ 2143554 h 5360956"/>
                <a:gd name="connsiteX3" fmla="*/ 21843298 w 43891200"/>
                <a:gd name="connsiteY3" fmla="*/ 1381537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83162"/>
                <a:gd name="connsiteX1" fmla="*/ 43891200 w 43891200"/>
                <a:gd name="connsiteY1" fmla="*/ 0 h 5383162"/>
                <a:gd name="connsiteX2" fmla="*/ 43891197 w 43891200"/>
                <a:gd name="connsiteY2" fmla="*/ 2143554 h 5383162"/>
                <a:gd name="connsiteX3" fmla="*/ 21843298 w 43891200"/>
                <a:gd name="connsiteY3" fmla="*/ 1381537 h 5383162"/>
                <a:gd name="connsiteX4" fmla="*/ 12981 w 43891200"/>
                <a:gd name="connsiteY4" fmla="*/ 5383162 h 5383162"/>
                <a:gd name="connsiteX5" fmla="*/ 0 w 43891200"/>
                <a:gd name="connsiteY5" fmla="*/ 0 h 5383162"/>
                <a:gd name="connsiteX0" fmla="*/ 0 w 43891200"/>
                <a:gd name="connsiteY0" fmla="*/ 0 h 5353553"/>
                <a:gd name="connsiteX1" fmla="*/ 43891200 w 43891200"/>
                <a:gd name="connsiteY1" fmla="*/ 0 h 5353553"/>
                <a:gd name="connsiteX2" fmla="*/ 43891197 w 43891200"/>
                <a:gd name="connsiteY2" fmla="*/ 2143554 h 5353553"/>
                <a:gd name="connsiteX3" fmla="*/ 21843298 w 43891200"/>
                <a:gd name="connsiteY3" fmla="*/ 1381537 h 5353553"/>
                <a:gd name="connsiteX4" fmla="*/ 12981 w 43891200"/>
                <a:gd name="connsiteY4" fmla="*/ 5353553 h 5353553"/>
                <a:gd name="connsiteX5" fmla="*/ 0 w 43891200"/>
                <a:gd name="connsiteY5" fmla="*/ 0 h 5353553"/>
                <a:gd name="connsiteX0" fmla="*/ 0 w 43891200"/>
                <a:gd name="connsiteY0" fmla="*/ 0 h 5375759"/>
                <a:gd name="connsiteX1" fmla="*/ 43891200 w 43891200"/>
                <a:gd name="connsiteY1" fmla="*/ 0 h 5375759"/>
                <a:gd name="connsiteX2" fmla="*/ 43891197 w 43891200"/>
                <a:gd name="connsiteY2" fmla="*/ 2143554 h 5375759"/>
                <a:gd name="connsiteX3" fmla="*/ 21843298 w 43891200"/>
                <a:gd name="connsiteY3" fmla="*/ 1381537 h 5375759"/>
                <a:gd name="connsiteX4" fmla="*/ 2821 w 43891200"/>
                <a:gd name="connsiteY4" fmla="*/ 5375759 h 5375759"/>
                <a:gd name="connsiteX5" fmla="*/ 0 w 43891200"/>
                <a:gd name="connsiteY5" fmla="*/ 0 h 5375759"/>
                <a:gd name="connsiteX0" fmla="*/ 0 w 43891200"/>
                <a:gd name="connsiteY0" fmla="*/ 0 h 5391472"/>
                <a:gd name="connsiteX1" fmla="*/ 43891200 w 43891200"/>
                <a:gd name="connsiteY1" fmla="*/ 0 h 5391472"/>
                <a:gd name="connsiteX2" fmla="*/ 43891197 w 43891200"/>
                <a:gd name="connsiteY2" fmla="*/ 2143554 h 5391472"/>
                <a:gd name="connsiteX3" fmla="*/ 21843298 w 43891200"/>
                <a:gd name="connsiteY3" fmla="*/ 1381537 h 5391472"/>
                <a:gd name="connsiteX4" fmla="*/ 24143 w 43891200"/>
                <a:gd name="connsiteY4" fmla="*/ 5391472 h 5391472"/>
                <a:gd name="connsiteX5" fmla="*/ 0 w 43891200"/>
                <a:gd name="connsiteY5" fmla="*/ 0 h 5391472"/>
                <a:gd name="connsiteX0" fmla="*/ 0 w 43891200"/>
                <a:gd name="connsiteY0" fmla="*/ 0 h 5388329"/>
                <a:gd name="connsiteX1" fmla="*/ 43891200 w 43891200"/>
                <a:gd name="connsiteY1" fmla="*/ 0 h 5388329"/>
                <a:gd name="connsiteX2" fmla="*/ 43891197 w 43891200"/>
                <a:gd name="connsiteY2" fmla="*/ 2143554 h 5388329"/>
                <a:gd name="connsiteX3" fmla="*/ 21843298 w 43891200"/>
                <a:gd name="connsiteY3" fmla="*/ 1381537 h 5388329"/>
                <a:gd name="connsiteX4" fmla="*/ 11350 w 43891200"/>
                <a:gd name="connsiteY4" fmla="*/ 5388329 h 5388329"/>
                <a:gd name="connsiteX5" fmla="*/ 0 w 43891200"/>
                <a:gd name="connsiteY5" fmla="*/ 0 h 5388329"/>
                <a:gd name="connsiteX0" fmla="*/ 0 w 43918796"/>
                <a:gd name="connsiteY0" fmla="*/ 0 h 5388329"/>
                <a:gd name="connsiteX1" fmla="*/ 43918796 w 43918796"/>
                <a:gd name="connsiteY1" fmla="*/ 0 h 5388329"/>
                <a:gd name="connsiteX2" fmla="*/ 43918793 w 43918796"/>
                <a:gd name="connsiteY2" fmla="*/ 2143554 h 5388329"/>
                <a:gd name="connsiteX3" fmla="*/ 21870894 w 43918796"/>
                <a:gd name="connsiteY3" fmla="*/ 1381537 h 5388329"/>
                <a:gd name="connsiteX4" fmla="*/ 38946 w 43918796"/>
                <a:gd name="connsiteY4" fmla="*/ 5388329 h 5388329"/>
                <a:gd name="connsiteX5" fmla="*/ 0 w 43918796"/>
                <a:gd name="connsiteY5" fmla="*/ 0 h 5388329"/>
                <a:gd name="connsiteX0" fmla="*/ 0 w 43882001"/>
                <a:gd name="connsiteY0" fmla="*/ 6780 h 5388329"/>
                <a:gd name="connsiteX1" fmla="*/ 43882001 w 43882001"/>
                <a:gd name="connsiteY1" fmla="*/ 0 h 5388329"/>
                <a:gd name="connsiteX2" fmla="*/ 43881998 w 43882001"/>
                <a:gd name="connsiteY2" fmla="*/ 2143554 h 5388329"/>
                <a:gd name="connsiteX3" fmla="*/ 21834099 w 43882001"/>
                <a:gd name="connsiteY3" fmla="*/ 1381537 h 5388329"/>
                <a:gd name="connsiteX4" fmla="*/ 2151 w 43882001"/>
                <a:gd name="connsiteY4" fmla="*/ 5388329 h 5388329"/>
                <a:gd name="connsiteX5" fmla="*/ 0 w 43882001"/>
                <a:gd name="connsiteY5" fmla="*/ 6780 h 5388329"/>
                <a:gd name="connsiteX0" fmla="*/ 0 w 43909597"/>
                <a:gd name="connsiteY0" fmla="*/ 6780 h 5388329"/>
                <a:gd name="connsiteX1" fmla="*/ 43909597 w 43909597"/>
                <a:gd name="connsiteY1" fmla="*/ 0 h 5388329"/>
                <a:gd name="connsiteX2" fmla="*/ 43909594 w 43909597"/>
                <a:gd name="connsiteY2" fmla="*/ 2143554 h 5388329"/>
                <a:gd name="connsiteX3" fmla="*/ 21861695 w 43909597"/>
                <a:gd name="connsiteY3" fmla="*/ 1381537 h 5388329"/>
                <a:gd name="connsiteX4" fmla="*/ 29747 w 43909597"/>
                <a:gd name="connsiteY4" fmla="*/ 5388329 h 5388329"/>
                <a:gd name="connsiteX5" fmla="*/ 0 w 43909597"/>
                <a:gd name="connsiteY5" fmla="*/ 6780 h 5388329"/>
                <a:gd name="connsiteX0" fmla="*/ 16283 w 43879886"/>
                <a:gd name="connsiteY0" fmla="*/ 13560 h 5388329"/>
                <a:gd name="connsiteX1" fmla="*/ 43879886 w 43879886"/>
                <a:gd name="connsiteY1" fmla="*/ 0 h 5388329"/>
                <a:gd name="connsiteX2" fmla="*/ 43879883 w 43879886"/>
                <a:gd name="connsiteY2" fmla="*/ 2143554 h 5388329"/>
                <a:gd name="connsiteX3" fmla="*/ 21831984 w 43879886"/>
                <a:gd name="connsiteY3" fmla="*/ 1381537 h 5388329"/>
                <a:gd name="connsiteX4" fmla="*/ 36 w 43879886"/>
                <a:gd name="connsiteY4" fmla="*/ 5388329 h 5388329"/>
                <a:gd name="connsiteX5" fmla="*/ 16283 w 43879886"/>
                <a:gd name="connsiteY5" fmla="*/ 13560 h 5388329"/>
                <a:gd name="connsiteX0" fmla="*/ 7118 w 43879920"/>
                <a:gd name="connsiteY0" fmla="*/ 6780 h 5388329"/>
                <a:gd name="connsiteX1" fmla="*/ 43879920 w 43879920"/>
                <a:gd name="connsiteY1" fmla="*/ 0 h 5388329"/>
                <a:gd name="connsiteX2" fmla="*/ 43879917 w 43879920"/>
                <a:gd name="connsiteY2" fmla="*/ 2143554 h 5388329"/>
                <a:gd name="connsiteX3" fmla="*/ 21832018 w 43879920"/>
                <a:gd name="connsiteY3" fmla="*/ 1381537 h 5388329"/>
                <a:gd name="connsiteX4" fmla="*/ 70 w 43879920"/>
                <a:gd name="connsiteY4" fmla="*/ 5388329 h 5388329"/>
                <a:gd name="connsiteX5" fmla="*/ 7118 w 43879920"/>
                <a:gd name="connsiteY5" fmla="*/ 6780 h 5388329"/>
                <a:gd name="connsiteX0" fmla="*/ 0 w 43900399"/>
                <a:gd name="connsiteY0" fmla="*/ 0 h 5388329"/>
                <a:gd name="connsiteX1" fmla="*/ 43900399 w 43900399"/>
                <a:gd name="connsiteY1" fmla="*/ 0 h 5388329"/>
                <a:gd name="connsiteX2" fmla="*/ 43900396 w 43900399"/>
                <a:gd name="connsiteY2" fmla="*/ 2143554 h 5388329"/>
                <a:gd name="connsiteX3" fmla="*/ 21852497 w 43900399"/>
                <a:gd name="connsiteY3" fmla="*/ 1381537 h 5388329"/>
                <a:gd name="connsiteX4" fmla="*/ 20549 w 43900399"/>
                <a:gd name="connsiteY4" fmla="*/ 5388329 h 5388329"/>
                <a:gd name="connsiteX5" fmla="*/ 0 w 43900399"/>
                <a:gd name="connsiteY5" fmla="*/ 0 h 5388329"/>
                <a:gd name="connsiteX0" fmla="*/ 0 w 43900396"/>
                <a:gd name="connsiteY0" fmla="*/ 0 h 5388329"/>
                <a:gd name="connsiteX1" fmla="*/ 43854405 w 43900396"/>
                <a:gd name="connsiteY1" fmla="*/ 27119 h 5388329"/>
                <a:gd name="connsiteX2" fmla="*/ 43900396 w 43900396"/>
                <a:gd name="connsiteY2" fmla="*/ 2143554 h 5388329"/>
                <a:gd name="connsiteX3" fmla="*/ 21852497 w 43900396"/>
                <a:gd name="connsiteY3" fmla="*/ 1381537 h 5388329"/>
                <a:gd name="connsiteX4" fmla="*/ 20549 w 43900396"/>
                <a:gd name="connsiteY4" fmla="*/ 5388329 h 5388329"/>
                <a:gd name="connsiteX5" fmla="*/ 0 w 43900396"/>
                <a:gd name="connsiteY5" fmla="*/ 0 h 5388329"/>
                <a:gd name="connsiteX0" fmla="*/ 0 w 43900398"/>
                <a:gd name="connsiteY0" fmla="*/ 0 h 5388329"/>
                <a:gd name="connsiteX1" fmla="*/ 43900398 w 43900398"/>
                <a:gd name="connsiteY1" fmla="*/ 6780 h 5388329"/>
                <a:gd name="connsiteX2" fmla="*/ 43900396 w 43900398"/>
                <a:gd name="connsiteY2" fmla="*/ 2143554 h 5388329"/>
                <a:gd name="connsiteX3" fmla="*/ 21852497 w 43900398"/>
                <a:gd name="connsiteY3" fmla="*/ 1381537 h 5388329"/>
                <a:gd name="connsiteX4" fmla="*/ 20549 w 43900398"/>
                <a:gd name="connsiteY4" fmla="*/ 5388329 h 5388329"/>
                <a:gd name="connsiteX5" fmla="*/ 0 w 43900398"/>
                <a:gd name="connsiteY5" fmla="*/ 0 h 5388329"/>
                <a:gd name="connsiteX0" fmla="*/ 0 w 43909598"/>
                <a:gd name="connsiteY0" fmla="*/ 0 h 5388329"/>
                <a:gd name="connsiteX1" fmla="*/ 43909598 w 43909598"/>
                <a:gd name="connsiteY1" fmla="*/ 6780 h 5388329"/>
                <a:gd name="connsiteX2" fmla="*/ 43900396 w 43909598"/>
                <a:gd name="connsiteY2" fmla="*/ 2143554 h 5388329"/>
                <a:gd name="connsiteX3" fmla="*/ 21852497 w 43909598"/>
                <a:gd name="connsiteY3" fmla="*/ 1381537 h 5388329"/>
                <a:gd name="connsiteX4" fmla="*/ 20549 w 43909598"/>
                <a:gd name="connsiteY4" fmla="*/ 5388329 h 5388329"/>
                <a:gd name="connsiteX5" fmla="*/ 0 w 43909598"/>
                <a:gd name="connsiteY5" fmla="*/ 0 h 53883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3909598" h="5388329">
                  <a:moveTo>
                    <a:pt x="0" y="0"/>
                  </a:moveTo>
                  <a:lnTo>
                    <a:pt x="43909598" y="6780"/>
                  </a:lnTo>
                  <a:cubicBezTo>
                    <a:pt x="43909597" y="719038"/>
                    <a:pt x="43900397" y="1431296"/>
                    <a:pt x="43900396" y="2143554"/>
                  </a:cubicBezTo>
                  <a:cubicBezTo>
                    <a:pt x="37284373" y="1358490"/>
                    <a:pt x="29162993" y="845303"/>
                    <a:pt x="21852497" y="1381537"/>
                  </a:cubicBezTo>
                  <a:cubicBezTo>
                    <a:pt x="14542001" y="1917771"/>
                    <a:pt x="6144574" y="2782191"/>
                    <a:pt x="20549" y="5388329"/>
                  </a:cubicBezTo>
                  <a:cubicBezTo>
                    <a:pt x="19609" y="3596409"/>
                    <a:pt x="940" y="1791920"/>
                    <a:pt x="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2"/>
                </a:gs>
                <a:gs pos="100000">
                  <a:schemeClr val="accent1"/>
                </a:gs>
              </a:gsLst>
              <a:lin ang="0" scaled="1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n>
                  <a:noFill/>
                </a:ln>
                <a:solidFill>
                  <a:schemeClr val="accent1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3761915" rtl="0" eaLnBrk="1" latinLnBrk="0" hangingPunct="1">
        <a:spcBef>
          <a:spcPct val="0"/>
        </a:spcBef>
        <a:buNone/>
        <a:defRPr sz="7500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1410719" indent="-1410719" algn="l" defTabSz="3761915" rtl="0" eaLnBrk="1" latinLnBrk="0" hangingPunct="1">
        <a:spcBef>
          <a:spcPct val="20000"/>
        </a:spcBef>
        <a:buFont typeface="Arial" pitchFamily="34" charset="0"/>
        <a:buChar char="•"/>
        <a:defRPr sz="13200" kern="1200">
          <a:solidFill>
            <a:schemeClr val="tx1"/>
          </a:solidFill>
          <a:latin typeface="+mn-lt"/>
          <a:ea typeface="+mn-ea"/>
          <a:cs typeface="+mn-cs"/>
        </a:defRPr>
      </a:lvl1pPr>
      <a:lvl2pPr marL="3056556" indent="-1175598" algn="l" defTabSz="3761915" rtl="0" eaLnBrk="1" latinLnBrk="0" hangingPunct="1">
        <a:spcBef>
          <a:spcPct val="20000"/>
        </a:spcBef>
        <a:buFont typeface="Arial" pitchFamily="34" charset="0"/>
        <a:buChar char="–"/>
        <a:defRPr sz="11600" kern="1200">
          <a:solidFill>
            <a:schemeClr val="tx1"/>
          </a:solidFill>
          <a:latin typeface="+mn-lt"/>
          <a:ea typeface="+mn-ea"/>
          <a:cs typeface="+mn-cs"/>
        </a:defRPr>
      </a:lvl2pPr>
      <a:lvl3pPr marL="4702394" indent="-940479" algn="l" defTabSz="3761915" rtl="0" eaLnBrk="1" latinLnBrk="0" hangingPunct="1">
        <a:spcBef>
          <a:spcPct val="20000"/>
        </a:spcBef>
        <a:buFont typeface="Arial" pitchFamily="34" charset="0"/>
        <a:buChar char="•"/>
        <a:defRPr sz="99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352" indent="-940479" algn="l" defTabSz="3761915" rtl="0" eaLnBrk="1" latinLnBrk="0" hangingPunct="1">
        <a:spcBef>
          <a:spcPct val="20000"/>
        </a:spcBef>
        <a:buFont typeface="Arial" pitchFamily="34" charset="0"/>
        <a:buChar char="–"/>
        <a:defRPr sz="8300" kern="1200">
          <a:solidFill>
            <a:schemeClr val="tx1"/>
          </a:solidFill>
          <a:latin typeface="+mn-lt"/>
          <a:ea typeface="+mn-ea"/>
          <a:cs typeface="+mn-cs"/>
        </a:defRPr>
      </a:lvl4pPr>
      <a:lvl5pPr marL="8464308" indent="-940479" algn="l" defTabSz="3761915" rtl="0" eaLnBrk="1" latinLnBrk="0" hangingPunct="1">
        <a:spcBef>
          <a:spcPct val="20000"/>
        </a:spcBef>
        <a:buFont typeface="Arial" pitchFamily="34" charset="0"/>
        <a:buChar char="»"/>
        <a:defRPr sz="8300" kern="1200">
          <a:solidFill>
            <a:schemeClr val="tx1"/>
          </a:solidFill>
          <a:latin typeface="+mn-lt"/>
          <a:ea typeface="+mn-ea"/>
          <a:cs typeface="+mn-cs"/>
        </a:defRPr>
      </a:lvl5pPr>
      <a:lvl6pPr marL="10345266" indent="-940479" algn="l" defTabSz="3761915" rtl="0" eaLnBrk="1" latinLnBrk="0" hangingPunct="1">
        <a:spcBef>
          <a:spcPct val="20000"/>
        </a:spcBef>
        <a:buFont typeface="Arial" pitchFamily="34" charset="0"/>
        <a:buChar char="•"/>
        <a:defRPr sz="8300" kern="1200">
          <a:solidFill>
            <a:schemeClr val="tx1"/>
          </a:solidFill>
          <a:latin typeface="+mn-lt"/>
          <a:ea typeface="+mn-ea"/>
          <a:cs typeface="+mn-cs"/>
        </a:defRPr>
      </a:lvl6pPr>
      <a:lvl7pPr marL="12226223" indent="-940479" algn="l" defTabSz="3761915" rtl="0" eaLnBrk="1" latinLnBrk="0" hangingPunct="1">
        <a:spcBef>
          <a:spcPct val="20000"/>
        </a:spcBef>
        <a:buFont typeface="Arial" pitchFamily="34" charset="0"/>
        <a:buChar char="•"/>
        <a:defRPr sz="8300" kern="1200">
          <a:solidFill>
            <a:schemeClr val="tx1"/>
          </a:solidFill>
          <a:latin typeface="+mn-lt"/>
          <a:ea typeface="+mn-ea"/>
          <a:cs typeface="+mn-cs"/>
        </a:defRPr>
      </a:lvl7pPr>
      <a:lvl8pPr marL="14107181" indent="-940479" algn="l" defTabSz="3761915" rtl="0" eaLnBrk="1" latinLnBrk="0" hangingPunct="1">
        <a:spcBef>
          <a:spcPct val="20000"/>
        </a:spcBef>
        <a:buFont typeface="Arial" pitchFamily="34" charset="0"/>
        <a:buChar char="•"/>
        <a:defRPr sz="8300" kern="1200">
          <a:solidFill>
            <a:schemeClr val="tx1"/>
          </a:solidFill>
          <a:latin typeface="+mn-lt"/>
          <a:ea typeface="+mn-ea"/>
          <a:cs typeface="+mn-cs"/>
        </a:defRPr>
      </a:lvl8pPr>
      <a:lvl9pPr marL="15988137" indent="-940479" algn="l" defTabSz="3761915" rtl="0" eaLnBrk="1" latinLnBrk="0" hangingPunct="1">
        <a:spcBef>
          <a:spcPct val="20000"/>
        </a:spcBef>
        <a:buFont typeface="Arial" pitchFamily="34" charset="0"/>
        <a:buChar char="•"/>
        <a:defRPr sz="8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761915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1pPr>
      <a:lvl2pPr marL="1880958" algn="l" defTabSz="3761915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2pPr>
      <a:lvl3pPr marL="3761915" algn="l" defTabSz="3761915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3pPr>
      <a:lvl4pPr marL="5642873" algn="l" defTabSz="3761915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4pPr>
      <a:lvl5pPr marL="7523829" algn="l" defTabSz="3761915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5pPr>
      <a:lvl6pPr marL="9404787" algn="l" defTabSz="3761915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6pPr>
      <a:lvl7pPr marL="11285745" algn="l" defTabSz="3761915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7pPr>
      <a:lvl8pPr marL="13166702" algn="l" defTabSz="3761915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8pPr>
      <a:lvl9pPr marL="15047660" algn="l" defTabSz="3761915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TextBox 63"/>
          <p:cNvSpPr txBox="1"/>
          <p:nvPr userDrawn="1"/>
        </p:nvSpPr>
        <p:spPr>
          <a:xfrm>
            <a:off x="44588980" y="19861528"/>
            <a:ext cx="2443939" cy="86177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defPPr>
              <a:defRPr lang="en-US"/>
            </a:defPPr>
            <a:lvl1pPr marL="0" algn="l" defTabSz="2821436" rtl="0" eaLnBrk="1" latinLnBrk="0" hangingPunct="1"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410719" algn="l" defTabSz="2821436" rtl="0" eaLnBrk="1" latinLnBrk="0" hangingPunct="1"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821436" algn="l" defTabSz="2821436" rtl="0" eaLnBrk="1" latinLnBrk="0" hangingPunct="1"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232155" algn="l" defTabSz="2821436" rtl="0" eaLnBrk="1" latinLnBrk="0" hangingPunct="1"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642872" algn="l" defTabSz="2821436" rtl="0" eaLnBrk="1" latinLnBrk="0" hangingPunct="1"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053590" algn="l" defTabSz="2821436" rtl="0" eaLnBrk="1" latinLnBrk="0" hangingPunct="1"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464309" algn="l" defTabSz="2821436" rtl="0" eaLnBrk="1" latinLnBrk="0" hangingPunct="1"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9875027" algn="l" defTabSz="2821436" rtl="0" eaLnBrk="1" latinLnBrk="0" hangingPunct="1"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285745" algn="l" defTabSz="2821436" rtl="0" eaLnBrk="1" latinLnBrk="0" hangingPunct="1"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1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© 2015</a:t>
            </a:r>
            <a:r>
              <a:rPr lang="en-US" sz="1400" baseline="0" dirty="0" smtClean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en-US" sz="1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PosterPresentations.com</a:t>
            </a:r>
          </a:p>
          <a:p>
            <a:pPr marL="173038" indent="0">
              <a:lnSpc>
                <a:spcPct val="100000"/>
              </a:lnSpc>
            </a:pPr>
            <a:r>
              <a:rPr lang="en-US" sz="1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2117 Fourth Street ,</a:t>
            </a:r>
            <a:r>
              <a:rPr lang="en-US" sz="1400" baseline="0" dirty="0" smtClean="0">
                <a:solidFill>
                  <a:schemeClr val="bg1"/>
                </a:solidFill>
                <a:latin typeface="Calibri" panose="020F0502020204030204" pitchFamily="34" charset="0"/>
              </a:rPr>
              <a:t> Unit C        </a:t>
            </a:r>
          </a:p>
          <a:p>
            <a:pPr marL="173038" indent="0">
              <a:lnSpc>
                <a:spcPct val="100000"/>
              </a:lnSpc>
            </a:pPr>
            <a:r>
              <a:rPr lang="en-US" sz="1400" baseline="0" dirty="0" smtClean="0">
                <a:solidFill>
                  <a:schemeClr val="bg1"/>
                </a:solidFill>
                <a:latin typeface="Calibri" panose="020F0502020204030204" pitchFamily="34" charset="0"/>
              </a:rPr>
              <a:t>Berkeley CA 94710</a:t>
            </a:r>
            <a:br>
              <a:rPr lang="en-US" sz="1400" baseline="0" dirty="0" smtClean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en-US" sz="1400" b="1" baseline="0" dirty="0" smtClean="0">
                <a:solidFill>
                  <a:srgbClr val="FFFF00"/>
                </a:solidFill>
                <a:latin typeface="Calibri" panose="020F0502020204030204" pitchFamily="34" charset="0"/>
              </a:rPr>
              <a:t>posterpresenter@gmail.com</a:t>
            </a:r>
            <a:endParaRPr lang="en-US" sz="1400" b="1" dirty="0">
              <a:solidFill>
                <a:srgbClr val="FFFF00"/>
              </a:solidFill>
              <a:latin typeface="Calibri" panose="020F0502020204030204" pitchFamily="34" charset="0"/>
            </a:endParaRPr>
          </a:p>
        </p:txBody>
      </p:sp>
      <p:sp>
        <p:nvSpPr>
          <p:cNvPr id="70" name="Text Box 14"/>
          <p:cNvSpPr txBox="1">
            <a:spLocks noChangeArrowheads="1"/>
          </p:cNvSpPr>
          <p:nvPr userDrawn="1"/>
        </p:nvSpPr>
        <p:spPr bwMode="auto">
          <a:xfrm>
            <a:off x="819153" y="21488400"/>
            <a:ext cx="2514600" cy="288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8225" tIns="39105" rIns="78225" bIns="39105">
            <a:spAutoFit/>
          </a:bodyPr>
          <a:lstStyle/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500" b="1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RESEARCH POSTER PRESENTATION </a:t>
            </a:r>
            <a:r>
              <a:rPr lang="en-US" sz="5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DESIGN © </a:t>
            </a:r>
            <a:r>
              <a:rPr lang="en-US" sz="500" b="1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2015</a:t>
            </a:r>
            <a:endParaRPr lang="en-US" sz="500" b="1" dirty="0">
              <a:solidFill>
                <a:schemeClr val="bg1">
                  <a:lumMod val="75000"/>
                </a:schemeClr>
              </a:solidFill>
              <a:latin typeface="Arial" charset="0"/>
            </a:endParaRPr>
          </a:p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9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www.PosterPresentations.com</a:t>
            </a:r>
          </a:p>
        </p:txBody>
      </p:sp>
      <p:sp>
        <p:nvSpPr>
          <p:cNvPr id="67" name="Rounded Rectangle 66"/>
          <p:cNvSpPr/>
          <p:nvPr userDrawn="1"/>
        </p:nvSpPr>
        <p:spPr>
          <a:xfrm>
            <a:off x="421094" y="3327614"/>
            <a:ext cx="8315712" cy="17098999"/>
          </a:xfrm>
          <a:prstGeom prst="roundRect">
            <a:avLst>
              <a:gd name="adj" fmla="val 1956"/>
            </a:avLst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8" name="Rounded Rectangle 67"/>
          <p:cNvSpPr/>
          <p:nvPr userDrawn="1"/>
        </p:nvSpPr>
        <p:spPr>
          <a:xfrm>
            <a:off x="35164374" y="3327614"/>
            <a:ext cx="8315712" cy="17098999"/>
          </a:xfrm>
          <a:prstGeom prst="roundRect">
            <a:avLst>
              <a:gd name="adj" fmla="val 1956"/>
            </a:avLst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ounded Rectangle 70"/>
          <p:cNvSpPr/>
          <p:nvPr userDrawn="1"/>
        </p:nvSpPr>
        <p:spPr>
          <a:xfrm>
            <a:off x="9142074" y="3327614"/>
            <a:ext cx="8315712" cy="8562470"/>
          </a:xfrm>
          <a:prstGeom prst="roundRect">
            <a:avLst>
              <a:gd name="adj" fmla="val 1956"/>
            </a:avLst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2" name="Rounded Rectangle 71"/>
          <p:cNvSpPr/>
          <p:nvPr userDrawn="1"/>
        </p:nvSpPr>
        <p:spPr>
          <a:xfrm>
            <a:off x="17799505" y="3327614"/>
            <a:ext cx="8315712" cy="8562470"/>
          </a:xfrm>
          <a:prstGeom prst="roundRect">
            <a:avLst>
              <a:gd name="adj" fmla="val 1956"/>
            </a:avLst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3" name="Rounded Rectangle 72"/>
          <p:cNvSpPr/>
          <p:nvPr userDrawn="1"/>
        </p:nvSpPr>
        <p:spPr>
          <a:xfrm>
            <a:off x="26490274" y="3327614"/>
            <a:ext cx="8315712" cy="8562470"/>
          </a:xfrm>
          <a:prstGeom prst="roundRect">
            <a:avLst>
              <a:gd name="adj" fmla="val 1956"/>
            </a:avLst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4" name="Rounded Rectangle 73"/>
          <p:cNvSpPr/>
          <p:nvPr userDrawn="1"/>
        </p:nvSpPr>
        <p:spPr>
          <a:xfrm>
            <a:off x="9142074" y="12231671"/>
            <a:ext cx="8315712" cy="8562470"/>
          </a:xfrm>
          <a:prstGeom prst="roundRect">
            <a:avLst>
              <a:gd name="adj" fmla="val 1956"/>
            </a:avLst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5" name="Rounded Rectangle 74"/>
          <p:cNvSpPr/>
          <p:nvPr userDrawn="1"/>
        </p:nvSpPr>
        <p:spPr>
          <a:xfrm>
            <a:off x="17799505" y="12231671"/>
            <a:ext cx="8315712" cy="8562470"/>
          </a:xfrm>
          <a:prstGeom prst="roundRect">
            <a:avLst>
              <a:gd name="adj" fmla="val 1956"/>
            </a:avLst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6" name="Rounded Rectangle 75"/>
          <p:cNvSpPr/>
          <p:nvPr userDrawn="1"/>
        </p:nvSpPr>
        <p:spPr>
          <a:xfrm>
            <a:off x="26490274" y="12231671"/>
            <a:ext cx="8315712" cy="8562470"/>
          </a:xfrm>
          <a:prstGeom prst="roundRect">
            <a:avLst>
              <a:gd name="adj" fmla="val 1956"/>
            </a:avLst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7" name="Group 76"/>
          <p:cNvGrpSpPr/>
          <p:nvPr userDrawn="1"/>
        </p:nvGrpSpPr>
        <p:grpSpPr>
          <a:xfrm>
            <a:off x="-14192" y="1382"/>
            <a:ext cx="43905392" cy="2959437"/>
            <a:chOff x="-14192" y="1382"/>
            <a:chExt cx="27451941" cy="4572641"/>
          </a:xfrm>
        </p:grpSpPr>
        <p:sp>
          <p:nvSpPr>
            <p:cNvPr id="78" name="Rectangle 16"/>
            <p:cNvSpPr/>
            <p:nvPr userDrawn="1"/>
          </p:nvSpPr>
          <p:spPr>
            <a:xfrm>
              <a:off x="4001" y="707797"/>
              <a:ext cx="27429212" cy="3866226"/>
            </a:xfrm>
            <a:custGeom>
              <a:avLst/>
              <a:gdLst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0 w 43891200"/>
                <a:gd name="connsiteY3" fmla="*/ 7027483 h 7027483"/>
                <a:gd name="connsiteX4" fmla="*/ 0 w 43891200"/>
                <a:gd name="connsiteY4" fmla="*/ 0 h 702748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21617527 w 43891200"/>
                <a:gd name="connsiteY3" fmla="*/ 6999261 h 7027483"/>
                <a:gd name="connsiteX4" fmla="*/ 0 w 43891200"/>
                <a:gd name="connsiteY4" fmla="*/ 7027483 h 7027483"/>
                <a:gd name="connsiteX5" fmla="*/ 0 w 43891200"/>
                <a:gd name="connsiteY5" fmla="*/ 0 h 702748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21448200 w 43891200"/>
                <a:gd name="connsiteY3" fmla="*/ 3838305 h 7027483"/>
                <a:gd name="connsiteX4" fmla="*/ 0 w 43891200"/>
                <a:gd name="connsiteY4" fmla="*/ 7027483 h 7027483"/>
                <a:gd name="connsiteX5" fmla="*/ 0 w 43891200"/>
                <a:gd name="connsiteY5" fmla="*/ 0 h 702748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21448200 w 43891200"/>
                <a:gd name="connsiteY3" fmla="*/ 3838305 h 7027483"/>
                <a:gd name="connsiteX4" fmla="*/ 28221 w 43891200"/>
                <a:gd name="connsiteY4" fmla="*/ 6688809 h 7027483"/>
                <a:gd name="connsiteX5" fmla="*/ 0 w 43891200"/>
                <a:gd name="connsiteY5" fmla="*/ 0 h 7027483"/>
                <a:gd name="connsiteX0" fmla="*/ 0 w 43891200"/>
                <a:gd name="connsiteY0" fmla="*/ 0 h 7100503"/>
                <a:gd name="connsiteX1" fmla="*/ 43891200 w 43891200"/>
                <a:gd name="connsiteY1" fmla="*/ 0 h 7100503"/>
                <a:gd name="connsiteX2" fmla="*/ 43891200 w 43891200"/>
                <a:gd name="connsiteY2" fmla="*/ 7027483 h 7100503"/>
                <a:gd name="connsiteX3" fmla="*/ 21448200 w 43891200"/>
                <a:gd name="connsiteY3" fmla="*/ 3838305 h 7100503"/>
                <a:gd name="connsiteX4" fmla="*/ 28221 w 43891200"/>
                <a:gd name="connsiteY4" fmla="*/ 6688809 h 7100503"/>
                <a:gd name="connsiteX5" fmla="*/ 0 w 43891200"/>
                <a:gd name="connsiteY5" fmla="*/ 0 h 7100503"/>
                <a:gd name="connsiteX0" fmla="*/ 0 w 43891200"/>
                <a:gd name="connsiteY0" fmla="*/ 0 h 7100503"/>
                <a:gd name="connsiteX1" fmla="*/ 43891200 w 43891200"/>
                <a:gd name="connsiteY1" fmla="*/ 0 h 7100503"/>
                <a:gd name="connsiteX2" fmla="*/ 43891200 w 43891200"/>
                <a:gd name="connsiteY2" fmla="*/ 7027483 h 7100503"/>
                <a:gd name="connsiteX3" fmla="*/ 21448200 w 43891200"/>
                <a:gd name="connsiteY3" fmla="*/ 3838305 h 7100503"/>
                <a:gd name="connsiteX4" fmla="*/ 28221 w 43891200"/>
                <a:gd name="connsiteY4" fmla="*/ 6688809 h 7100503"/>
                <a:gd name="connsiteX5" fmla="*/ 0 w 43891200"/>
                <a:gd name="connsiteY5" fmla="*/ 0 h 710050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21448200 w 43891200"/>
                <a:gd name="connsiteY3" fmla="*/ 3838305 h 7027483"/>
                <a:gd name="connsiteX4" fmla="*/ 28221 w 43891200"/>
                <a:gd name="connsiteY4" fmla="*/ 6688809 h 7027483"/>
                <a:gd name="connsiteX5" fmla="*/ 0 w 43891200"/>
                <a:gd name="connsiteY5" fmla="*/ 0 h 702748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21448200 w 43891200"/>
                <a:gd name="connsiteY3" fmla="*/ 3838305 h 7027483"/>
                <a:gd name="connsiteX4" fmla="*/ 28221 w 43891200"/>
                <a:gd name="connsiteY4" fmla="*/ 6688809 h 7027483"/>
                <a:gd name="connsiteX5" fmla="*/ 0 w 43891200"/>
                <a:gd name="connsiteY5" fmla="*/ 0 h 702748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21448200 w 43891200"/>
                <a:gd name="connsiteY3" fmla="*/ 3838305 h 7027483"/>
                <a:gd name="connsiteX4" fmla="*/ 28221 w 43891200"/>
                <a:gd name="connsiteY4" fmla="*/ 6688809 h 7027483"/>
                <a:gd name="connsiteX5" fmla="*/ 0 w 43891200"/>
                <a:gd name="connsiteY5" fmla="*/ 0 h 702748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21448200 w 43891200"/>
                <a:gd name="connsiteY3" fmla="*/ 3838305 h 7027483"/>
                <a:gd name="connsiteX4" fmla="*/ 84664 w 43891200"/>
                <a:gd name="connsiteY4" fmla="*/ 5531673 h 7027483"/>
                <a:gd name="connsiteX5" fmla="*/ 0 w 43891200"/>
                <a:gd name="connsiteY5" fmla="*/ 0 h 702748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21532864 w 43891200"/>
                <a:gd name="connsiteY3" fmla="*/ 3330294 h 7027483"/>
                <a:gd name="connsiteX4" fmla="*/ 84664 w 43891200"/>
                <a:gd name="connsiteY4" fmla="*/ 5531673 h 7027483"/>
                <a:gd name="connsiteX5" fmla="*/ 0 w 43891200"/>
                <a:gd name="connsiteY5" fmla="*/ 0 h 702748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21589306 w 43891200"/>
                <a:gd name="connsiteY3" fmla="*/ 3104512 h 7027483"/>
                <a:gd name="connsiteX4" fmla="*/ 84664 w 43891200"/>
                <a:gd name="connsiteY4" fmla="*/ 5531673 h 7027483"/>
                <a:gd name="connsiteX5" fmla="*/ 0 w 43891200"/>
                <a:gd name="connsiteY5" fmla="*/ 0 h 702748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21589306 w 43891200"/>
                <a:gd name="connsiteY3" fmla="*/ 3104512 h 7027483"/>
                <a:gd name="connsiteX4" fmla="*/ 84664 w 43891200"/>
                <a:gd name="connsiteY4" fmla="*/ 5531673 h 7027483"/>
                <a:gd name="connsiteX5" fmla="*/ 0 w 43891200"/>
                <a:gd name="connsiteY5" fmla="*/ 0 h 7027483"/>
                <a:gd name="connsiteX0" fmla="*/ 0 w 43891200"/>
                <a:gd name="connsiteY0" fmla="*/ 0 h 7272584"/>
                <a:gd name="connsiteX1" fmla="*/ 43891200 w 43891200"/>
                <a:gd name="connsiteY1" fmla="*/ 0 h 7272584"/>
                <a:gd name="connsiteX2" fmla="*/ 43891200 w 43891200"/>
                <a:gd name="connsiteY2" fmla="*/ 7027483 h 7272584"/>
                <a:gd name="connsiteX3" fmla="*/ 37534349 w 43891200"/>
                <a:gd name="connsiteY3" fmla="*/ 5432466 h 7272584"/>
                <a:gd name="connsiteX4" fmla="*/ 21589306 w 43891200"/>
                <a:gd name="connsiteY4" fmla="*/ 3104512 h 7272584"/>
                <a:gd name="connsiteX5" fmla="*/ 84664 w 43891200"/>
                <a:gd name="connsiteY5" fmla="*/ 5531673 h 7272584"/>
                <a:gd name="connsiteX6" fmla="*/ 0 w 43891200"/>
                <a:gd name="connsiteY6" fmla="*/ 0 h 7272584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37534349 w 43891200"/>
                <a:gd name="connsiteY3" fmla="*/ 5432466 h 7027483"/>
                <a:gd name="connsiteX4" fmla="*/ 21589306 w 43891200"/>
                <a:gd name="connsiteY4" fmla="*/ 3104512 h 7027483"/>
                <a:gd name="connsiteX5" fmla="*/ 84664 w 43891200"/>
                <a:gd name="connsiteY5" fmla="*/ 5531673 h 7027483"/>
                <a:gd name="connsiteX6" fmla="*/ 0 w 43891200"/>
                <a:gd name="connsiteY6" fmla="*/ 0 h 702748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37534347 w 43891200"/>
                <a:gd name="connsiteY3" fmla="*/ 5179307 h 7027483"/>
                <a:gd name="connsiteX4" fmla="*/ 21589306 w 43891200"/>
                <a:gd name="connsiteY4" fmla="*/ 3104512 h 7027483"/>
                <a:gd name="connsiteX5" fmla="*/ 84664 w 43891200"/>
                <a:gd name="connsiteY5" fmla="*/ 5531673 h 7027483"/>
                <a:gd name="connsiteX6" fmla="*/ 0 w 43891200"/>
                <a:gd name="connsiteY6" fmla="*/ 0 h 702748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37534347 w 43891200"/>
                <a:gd name="connsiteY3" fmla="*/ 5179307 h 7027483"/>
                <a:gd name="connsiteX4" fmla="*/ 21589306 w 43891200"/>
                <a:gd name="connsiteY4" fmla="*/ 3104512 h 7027483"/>
                <a:gd name="connsiteX5" fmla="*/ 84664 w 43891200"/>
                <a:gd name="connsiteY5" fmla="*/ 5531673 h 7027483"/>
                <a:gd name="connsiteX6" fmla="*/ 0 w 43891200"/>
                <a:gd name="connsiteY6" fmla="*/ 0 h 702748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37534347 w 43891200"/>
                <a:gd name="connsiteY3" fmla="*/ 5179307 h 7027483"/>
                <a:gd name="connsiteX4" fmla="*/ 21589306 w 43891200"/>
                <a:gd name="connsiteY4" fmla="*/ 3104512 h 7027483"/>
                <a:gd name="connsiteX5" fmla="*/ 84664 w 43891200"/>
                <a:gd name="connsiteY5" fmla="*/ 5531673 h 7027483"/>
                <a:gd name="connsiteX6" fmla="*/ 0 w 43891200"/>
                <a:gd name="connsiteY6" fmla="*/ 0 h 702748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37534347 w 43891200"/>
                <a:gd name="connsiteY3" fmla="*/ 5179307 h 7027483"/>
                <a:gd name="connsiteX4" fmla="*/ 21589306 w 43891200"/>
                <a:gd name="connsiteY4" fmla="*/ 3104512 h 7027483"/>
                <a:gd name="connsiteX5" fmla="*/ 84664 w 43891200"/>
                <a:gd name="connsiteY5" fmla="*/ 5531673 h 7027483"/>
                <a:gd name="connsiteX6" fmla="*/ 0 w 43891200"/>
                <a:gd name="connsiteY6" fmla="*/ 0 h 702748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37534347 w 43891200"/>
                <a:gd name="connsiteY3" fmla="*/ 5179307 h 7027483"/>
                <a:gd name="connsiteX4" fmla="*/ 21589306 w 43891200"/>
                <a:gd name="connsiteY4" fmla="*/ 3104512 h 7027483"/>
                <a:gd name="connsiteX5" fmla="*/ 84664 w 43891200"/>
                <a:gd name="connsiteY5" fmla="*/ 5531673 h 7027483"/>
                <a:gd name="connsiteX6" fmla="*/ 0 w 43891200"/>
                <a:gd name="connsiteY6" fmla="*/ 0 h 702748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37534347 w 43891200"/>
                <a:gd name="connsiteY3" fmla="*/ 5179307 h 7027483"/>
                <a:gd name="connsiteX4" fmla="*/ 21589306 w 43891200"/>
                <a:gd name="connsiteY4" fmla="*/ 3104512 h 7027483"/>
                <a:gd name="connsiteX5" fmla="*/ 84664 w 43891200"/>
                <a:gd name="connsiteY5" fmla="*/ 5531673 h 7027483"/>
                <a:gd name="connsiteX6" fmla="*/ 0 w 43891200"/>
                <a:gd name="connsiteY6" fmla="*/ 0 h 702748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37534347 w 43891200"/>
                <a:gd name="connsiteY3" fmla="*/ 5179307 h 7027483"/>
                <a:gd name="connsiteX4" fmla="*/ 21423313 w 43891200"/>
                <a:gd name="connsiteY4" fmla="*/ 3012175 h 7027483"/>
                <a:gd name="connsiteX5" fmla="*/ 84664 w 43891200"/>
                <a:gd name="connsiteY5" fmla="*/ 5531673 h 7027483"/>
                <a:gd name="connsiteX6" fmla="*/ 0 w 43891200"/>
                <a:gd name="connsiteY6" fmla="*/ 0 h 7027483"/>
                <a:gd name="connsiteX0" fmla="*/ 0 w 43891200"/>
                <a:gd name="connsiteY0" fmla="*/ 0 h 6029592"/>
                <a:gd name="connsiteX1" fmla="*/ 43891200 w 43891200"/>
                <a:gd name="connsiteY1" fmla="*/ 0 h 6029592"/>
                <a:gd name="connsiteX2" fmla="*/ 43852760 w 43891200"/>
                <a:gd name="connsiteY2" fmla="*/ 6029592 h 6029592"/>
                <a:gd name="connsiteX3" fmla="*/ 37534347 w 43891200"/>
                <a:gd name="connsiteY3" fmla="*/ 5179307 h 6029592"/>
                <a:gd name="connsiteX4" fmla="*/ 21423313 w 43891200"/>
                <a:gd name="connsiteY4" fmla="*/ 3012175 h 6029592"/>
                <a:gd name="connsiteX5" fmla="*/ 84664 w 43891200"/>
                <a:gd name="connsiteY5" fmla="*/ 5531673 h 6029592"/>
                <a:gd name="connsiteX6" fmla="*/ 0 w 43891200"/>
                <a:gd name="connsiteY6" fmla="*/ 0 h 6029592"/>
                <a:gd name="connsiteX0" fmla="*/ 0 w 43891200"/>
                <a:gd name="connsiteY0" fmla="*/ 0 h 6029592"/>
                <a:gd name="connsiteX1" fmla="*/ 43891200 w 43891200"/>
                <a:gd name="connsiteY1" fmla="*/ 0 h 6029592"/>
                <a:gd name="connsiteX2" fmla="*/ 43852760 w 43891200"/>
                <a:gd name="connsiteY2" fmla="*/ 6029592 h 6029592"/>
                <a:gd name="connsiteX3" fmla="*/ 36342689 w 43891200"/>
                <a:gd name="connsiteY3" fmla="*/ 4466527 h 6029592"/>
                <a:gd name="connsiteX4" fmla="*/ 21423313 w 43891200"/>
                <a:gd name="connsiteY4" fmla="*/ 3012175 h 6029592"/>
                <a:gd name="connsiteX5" fmla="*/ 84664 w 43891200"/>
                <a:gd name="connsiteY5" fmla="*/ 5531673 h 6029592"/>
                <a:gd name="connsiteX6" fmla="*/ 0 w 43891200"/>
                <a:gd name="connsiteY6" fmla="*/ 0 h 6029592"/>
                <a:gd name="connsiteX0" fmla="*/ 0 w 43891200"/>
                <a:gd name="connsiteY0" fmla="*/ 0 h 6079664"/>
                <a:gd name="connsiteX1" fmla="*/ 43891200 w 43891200"/>
                <a:gd name="connsiteY1" fmla="*/ 0 h 6079664"/>
                <a:gd name="connsiteX2" fmla="*/ 43852760 w 43891200"/>
                <a:gd name="connsiteY2" fmla="*/ 6029592 h 6079664"/>
                <a:gd name="connsiteX3" fmla="*/ 21423313 w 43891200"/>
                <a:gd name="connsiteY3" fmla="*/ 3012175 h 6079664"/>
                <a:gd name="connsiteX4" fmla="*/ 84664 w 43891200"/>
                <a:gd name="connsiteY4" fmla="*/ 5531673 h 6079664"/>
                <a:gd name="connsiteX5" fmla="*/ 0 w 43891200"/>
                <a:gd name="connsiteY5" fmla="*/ 0 h 6079664"/>
                <a:gd name="connsiteX0" fmla="*/ 0 w 43891200"/>
                <a:gd name="connsiteY0" fmla="*/ 0 h 6029592"/>
                <a:gd name="connsiteX1" fmla="*/ 43891200 w 43891200"/>
                <a:gd name="connsiteY1" fmla="*/ 0 h 6029592"/>
                <a:gd name="connsiteX2" fmla="*/ 43852760 w 43891200"/>
                <a:gd name="connsiteY2" fmla="*/ 6029592 h 6029592"/>
                <a:gd name="connsiteX3" fmla="*/ 21423313 w 43891200"/>
                <a:gd name="connsiteY3" fmla="*/ 3012175 h 6029592"/>
                <a:gd name="connsiteX4" fmla="*/ 84664 w 43891200"/>
                <a:gd name="connsiteY4" fmla="*/ 5531673 h 6029592"/>
                <a:gd name="connsiteX5" fmla="*/ 0 w 43891200"/>
                <a:gd name="connsiteY5" fmla="*/ 0 h 6029592"/>
                <a:gd name="connsiteX0" fmla="*/ 0 w 43891200"/>
                <a:gd name="connsiteY0" fmla="*/ 0 h 6029592"/>
                <a:gd name="connsiteX1" fmla="*/ 43891200 w 43891200"/>
                <a:gd name="connsiteY1" fmla="*/ 0 h 6029592"/>
                <a:gd name="connsiteX2" fmla="*/ 43852760 w 43891200"/>
                <a:gd name="connsiteY2" fmla="*/ 6029592 h 6029592"/>
                <a:gd name="connsiteX3" fmla="*/ 21423313 w 43891200"/>
                <a:gd name="connsiteY3" fmla="*/ 3012175 h 6029592"/>
                <a:gd name="connsiteX4" fmla="*/ 84664 w 43891200"/>
                <a:gd name="connsiteY4" fmla="*/ 5531673 h 6029592"/>
                <a:gd name="connsiteX5" fmla="*/ 0 w 43891200"/>
                <a:gd name="connsiteY5" fmla="*/ 0 h 6029592"/>
                <a:gd name="connsiteX0" fmla="*/ 0 w 43891200"/>
                <a:gd name="connsiteY0" fmla="*/ 0 h 5887037"/>
                <a:gd name="connsiteX1" fmla="*/ 43891200 w 43891200"/>
                <a:gd name="connsiteY1" fmla="*/ 0 h 5887037"/>
                <a:gd name="connsiteX2" fmla="*/ 43814321 w 43891200"/>
                <a:gd name="connsiteY2" fmla="*/ 5887037 h 5887037"/>
                <a:gd name="connsiteX3" fmla="*/ 21423313 w 43891200"/>
                <a:gd name="connsiteY3" fmla="*/ 3012175 h 5887037"/>
                <a:gd name="connsiteX4" fmla="*/ 84664 w 43891200"/>
                <a:gd name="connsiteY4" fmla="*/ 5531673 h 5887037"/>
                <a:gd name="connsiteX5" fmla="*/ 0 w 43891200"/>
                <a:gd name="connsiteY5" fmla="*/ 0 h 5887037"/>
                <a:gd name="connsiteX0" fmla="*/ 0 w 43891200"/>
                <a:gd name="connsiteY0" fmla="*/ 0 h 5745966"/>
                <a:gd name="connsiteX1" fmla="*/ 43891200 w 43891200"/>
                <a:gd name="connsiteY1" fmla="*/ 0 h 5745966"/>
                <a:gd name="connsiteX2" fmla="*/ 43814319 w 43891200"/>
                <a:gd name="connsiteY2" fmla="*/ 5745966 h 5745966"/>
                <a:gd name="connsiteX3" fmla="*/ 21423313 w 43891200"/>
                <a:gd name="connsiteY3" fmla="*/ 3012175 h 5745966"/>
                <a:gd name="connsiteX4" fmla="*/ 84664 w 43891200"/>
                <a:gd name="connsiteY4" fmla="*/ 5531673 h 5745966"/>
                <a:gd name="connsiteX5" fmla="*/ 0 w 43891200"/>
                <a:gd name="connsiteY5" fmla="*/ 0 h 5745966"/>
                <a:gd name="connsiteX0" fmla="*/ 0 w 43891200"/>
                <a:gd name="connsiteY0" fmla="*/ 0 h 5774180"/>
                <a:gd name="connsiteX1" fmla="*/ 43891200 w 43891200"/>
                <a:gd name="connsiteY1" fmla="*/ 0 h 5774180"/>
                <a:gd name="connsiteX2" fmla="*/ 43814319 w 43891200"/>
                <a:gd name="connsiteY2" fmla="*/ 5774180 h 5774180"/>
                <a:gd name="connsiteX3" fmla="*/ 21423313 w 43891200"/>
                <a:gd name="connsiteY3" fmla="*/ 3012175 h 5774180"/>
                <a:gd name="connsiteX4" fmla="*/ 84664 w 43891200"/>
                <a:gd name="connsiteY4" fmla="*/ 5531673 h 5774180"/>
                <a:gd name="connsiteX5" fmla="*/ 0 w 43891200"/>
                <a:gd name="connsiteY5" fmla="*/ 0 h 5774180"/>
                <a:gd name="connsiteX0" fmla="*/ 6633 w 43897833"/>
                <a:gd name="connsiteY0" fmla="*/ 0 h 5774180"/>
                <a:gd name="connsiteX1" fmla="*/ 43897833 w 43897833"/>
                <a:gd name="connsiteY1" fmla="*/ 0 h 5774180"/>
                <a:gd name="connsiteX2" fmla="*/ 43820952 w 43897833"/>
                <a:gd name="connsiteY2" fmla="*/ 5774180 h 5774180"/>
                <a:gd name="connsiteX3" fmla="*/ 21429946 w 43897833"/>
                <a:gd name="connsiteY3" fmla="*/ 3012175 h 5774180"/>
                <a:gd name="connsiteX4" fmla="*/ 0 w 43897833"/>
                <a:gd name="connsiteY4" fmla="*/ 5757386 h 5774180"/>
                <a:gd name="connsiteX5" fmla="*/ 6633 w 43897833"/>
                <a:gd name="connsiteY5" fmla="*/ 0 h 5774180"/>
                <a:gd name="connsiteX0" fmla="*/ 6633 w 43897833"/>
                <a:gd name="connsiteY0" fmla="*/ 0 h 5785600"/>
                <a:gd name="connsiteX1" fmla="*/ 43897833 w 43897833"/>
                <a:gd name="connsiteY1" fmla="*/ 0 h 5785600"/>
                <a:gd name="connsiteX2" fmla="*/ 43820952 w 43897833"/>
                <a:gd name="connsiteY2" fmla="*/ 5774180 h 5785600"/>
                <a:gd name="connsiteX3" fmla="*/ 21429946 w 43897833"/>
                <a:gd name="connsiteY3" fmla="*/ 3012175 h 5785600"/>
                <a:gd name="connsiteX4" fmla="*/ 0 w 43897833"/>
                <a:gd name="connsiteY4" fmla="*/ 5785600 h 5785600"/>
                <a:gd name="connsiteX5" fmla="*/ 6633 w 43897833"/>
                <a:gd name="connsiteY5" fmla="*/ 0 h 5785600"/>
                <a:gd name="connsiteX0" fmla="*/ 6633 w 43897833"/>
                <a:gd name="connsiteY0" fmla="*/ 0 h 5785600"/>
                <a:gd name="connsiteX1" fmla="*/ 43897833 w 43897833"/>
                <a:gd name="connsiteY1" fmla="*/ 0 h 5785600"/>
                <a:gd name="connsiteX2" fmla="*/ 43829914 w 43897833"/>
                <a:gd name="connsiteY2" fmla="*/ 5757562 h 5785600"/>
                <a:gd name="connsiteX3" fmla="*/ 21429946 w 43897833"/>
                <a:gd name="connsiteY3" fmla="*/ 3012175 h 5785600"/>
                <a:gd name="connsiteX4" fmla="*/ 0 w 43897833"/>
                <a:gd name="connsiteY4" fmla="*/ 5785600 h 5785600"/>
                <a:gd name="connsiteX5" fmla="*/ 6633 w 43897833"/>
                <a:gd name="connsiteY5" fmla="*/ 0 h 5785600"/>
                <a:gd name="connsiteX0" fmla="*/ 6633 w 43884390"/>
                <a:gd name="connsiteY0" fmla="*/ 4153 h 5789753"/>
                <a:gd name="connsiteX1" fmla="*/ 43884390 w 43884390"/>
                <a:gd name="connsiteY1" fmla="*/ 0 h 5789753"/>
                <a:gd name="connsiteX2" fmla="*/ 43829914 w 43884390"/>
                <a:gd name="connsiteY2" fmla="*/ 5761715 h 5789753"/>
                <a:gd name="connsiteX3" fmla="*/ 21429946 w 43884390"/>
                <a:gd name="connsiteY3" fmla="*/ 3016328 h 5789753"/>
                <a:gd name="connsiteX4" fmla="*/ 0 w 43884390"/>
                <a:gd name="connsiteY4" fmla="*/ 5789753 h 5789753"/>
                <a:gd name="connsiteX5" fmla="*/ 6633 w 43884390"/>
                <a:gd name="connsiteY5" fmla="*/ 4153 h 5789753"/>
                <a:gd name="connsiteX0" fmla="*/ 6633 w 43884392"/>
                <a:gd name="connsiteY0" fmla="*/ 0 h 5785600"/>
                <a:gd name="connsiteX1" fmla="*/ 43884392 w 43884392"/>
                <a:gd name="connsiteY1" fmla="*/ 1 h 5785600"/>
                <a:gd name="connsiteX2" fmla="*/ 43829914 w 43884392"/>
                <a:gd name="connsiteY2" fmla="*/ 5757562 h 5785600"/>
                <a:gd name="connsiteX3" fmla="*/ 21429946 w 43884392"/>
                <a:gd name="connsiteY3" fmla="*/ 3012175 h 5785600"/>
                <a:gd name="connsiteX4" fmla="*/ 0 w 43884392"/>
                <a:gd name="connsiteY4" fmla="*/ 5785600 h 5785600"/>
                <a:gd name="connsiteX5" fmla="*/ 6633 w 43884392"/>
                <a:gd name="connsiteY5" fmla="*/ 0 h 5785600"/>
                <a:gd name="connsiteX0" fmla="*/ 6633 w 43876785"/>
                <a:gd name="connsiteY0" fmla="*/ 7053 h 5792653"/>
                <a:gd name="connsiteX1" fmla="*/ 43876785 w 43876785"/>
                <a:gd name="connsiteY1" fmla="*/ 0 h 5792653"/>
                <a:gd name="connsiteX2" fmla="*/ 43829914 w 43876785"/>
                <a:gd name="connsiteY2" fmla="*/ 5764615 h 5792653"/>
                <a:gd name="connsiteX3" fmla="*/ 21429946 w 43876785"/>
                <a:gd name="connsiteY3" fmla="*/ 3019228 h 5792653"/>
                <a:gd name="connsiteX4" fmla="*/ 0 w 43876785"/>
                <a:gd name="connsiteY4" fmla="*/ 5792653 h 5792653"/>
                <a:gd name="connsiteX5" fmla="*/ 6633 w 43876785"/>
                <a:gd name="connsiteY5" fmla="*/ 7053 h 5792653"/>
                <a:gd name="connsiteX0" fmla="*/ 6633 w 43876785"/>
                <a:gd name="connsiteY0" fmla="*/ 7053 h 5792653"/>
                <a:gd name="connsiteX1" fmla="*/ 43876785 w 43876785"/>
                <a:gd name="connsiteY1" fmla="*/ 0 h 5792653"/>
                <a:gd name="connsiteX2" fmla="*/ 43826108 w 43876785"/>
                <a:gd name="connsiteY2" fmla="*/ 5764615 h 5792653"/>
                <a:gd name="connsiteX3" fmla="*/ 21429946 w 43876785"/>
                <a:gd name="connsiteY3" fmla="*/ 3019228 h 5792653"/>
                <a:gd name="connsiteX4" fmla="*/ 0 w 43876785"/>
                <a:gd name="connsiteY4" fmla="*/ 5792653 h 5792653"/>
                <a:gd name="connsiteX5" fmla="*/ 6633 w 43876785"/>
                <a:gd name="connsiteY5" fmla="*/ 7053 h 5792653"/>
                <a:gd name="connsiteX0" fmla="*/ 6633 w 43876785"/>
                <a:gd name="connsiteY0" fmla="*/ 7053 h 5792653"/>
                <a:gd name="connsiteX1" fmla="*/ 43876785 w 43876785"/>
                <a:gd name="connsiteY1" fmla="*/ 0 h 5792653"/>
                <a:gd name="connsiteX2" fmla="*/ 43826108 w 43876785"/>
                <a:gd name="connsiteY2" fmla="*/ 5764615 h 5792653"/>
                <a:gd name="connsiteX3" fmla="*/ 21852793 w 43876785"/>
                <a:gd name="connsiteY3" fmla="*/ 3019229 h 5792653"/>
                <a:gd name="connsiteX4" fmla="*/ 0 w 43876785"/>
                <a:gd name="connsiteY4" fmla="*/ 5792653 h 5792653"/>
                <a:gd name="connsiteX5" fmla="*/ 6633 w 43876785"/>
                <a:gd name="connsiteY5" fmla="*/ 7053 h 5792653"/>
                <a:gd name="connsiteX0" fmla="*/ 6633 w 43876785"/>
                <a:gd name="connsiteY0" fmla="*/ 7053 h 5792653"/>
                <a:gd name="connsiteX1" fmla="*/ 43876785 w 43876785"/>
                <a:gd name="connsiteY1" fmla="*/ 0 h 5792653"/>
                <a:gd name="connsiteX2" fmla="*/ 43826108 w 43876785"/>
                <a:gd name="connsiteY2" fmla="*/ 5764615 h 5792653"/>
                <a:gd name="connsiteX3" fmla="*/ 21852793 w 43876785"/>
                <a:gd name="connsiteY3" fmla="*/ 3019229 h 5792653"/>
                <a:gd name="connsiteX4" fmla="*/ 0 w 43876785"/>
                <a:gd name="connsiteY4" fmla="*/ 5792653 h 5792653"/>
                <a:gd name="connsiteX5" fmla="*/ 6633 w 43876785"/>
                <a:gd name="connsiteY5" fmla="*/ 7053 h 5792653"/>
                <a:gd name="connsiteX0" fmla="*/ 6633 w 43876785"/>
                <a:gd name="connsiteY0" fmla="*/ 7053 h 5792653"/>
                <a:gd name="connsiteX1" fmla="*/ 43876785 w 43876785"/>
                <a:gd name="connsiteY1" fmla="*/ 0 h 5792653"/>
                <a:gd name="connsiteX2" fmla="*/ 43826108 w 43876785"/>
                <a:gd name="connsiteY2" fmla="*/ 5764615 h 5792653"/>
                <a:gd name="connsiteX3" fmla="*/ 21964377 w 43876785"/>
                <a:gd name="connsiteY3" fmla="*/ 3000419 h 5792653"/>
                <a:gd name="connsiteX4" fmla="*/ 0 w 43876785"/>
                <a:gd name="connsiteY4" fmla="*/ 5792653 h 5792653"/>
                <a:gd name="connsiteX5" fmla="*/ 6633 w 43876785"/>
                <a:gd name="connsiteY5" fmla="*/ 7053 h 5792653"/>
                <a:gd name="connsiteX0" fmla="*/ 6633 w 43876785"/>
                <a:gd name="connsiteY0" fmla="*/ 7053 h 5792653"/>
                <a:gd name="connsiteX1" fmla="*/ 43876785 w 43876785"/>
                <a:gd name="connsiteY1" fmla="*/ 0 h 5792653"/>
                <a:gd name="connsiteX2" fmla="*/ 43826108 w 43876785"/>
                <a:gd name="connsiteY2" fmla="*/ 5764615 h 5792653"/>
                <a:gd name="connsiteX3" fmla="*/ 21944088 w 43876785"/>
                <a:gd name="connsiteY3" fmla="*/ 3000419 h 5792653"/>
                <a:gd name="connsiteX4" fmla="*/ 0 w 43876785"/>
                <a:gd name="connsiteY4" fmla="*/ 5792653 h 5792653"/>
                <a:gd name="connsiteX5" fmla="*/ 6633 w 43876785"/>
                <a:gd name="connsiteY5" fmla="*/ 7053 h 5792653"/>
                <a:gd name="connsiteX0" fmla="*/ 6633 w 43876785"/>
                <a:gd name="connsiteY0" fmla="*/ 7053 h 5792653"/>
                <a:gd name="connsiteX1" fmla="*/ 43876785 w 43876785"/>
                <a:gd name="connsiteY1" fmla="*/ 0 h 5792653"/>
                <a:gd name="connsiteX2" fmla="*/ 43826108 w 43876785"/>
                <a:gd name="connsiteY2" fmla="*/ 5764615 h 5792653"/>
                <a:gd name="connsiteX3" fmla="*/ 21923799 w 43876785"/>
                <a:gd name="connsiteY3" fmla="*/ 3009824 h 5792653"/>
                <a:gd name="connsiteX4" fmla="*/ 0 w 43876785"/>
                <a:gd name="connsiteY4" fmla="*/ 5792653 h 5792653"/>
                <a:gd name="connsiteX5" fmla="*/ 6633 w 43876785"/>
                <a:gd name="connsiteY5" fmla="*/ 7053 h 5792653"/>
                <a:gd name="connsiteX0" fmla="*/ 6633 w 43876785"/>
                <a:gd name="connsiteY0" fmla="*/ 7053 h 5792653"/>
                <a:gd name="connsiteX1" fmla="*/ 43876785 w 43876785"/>
                <a:gd name="connsiteY1" fmla="*/ 0 h 5792653"/>
                <a:gd name="connsiteX2" fmla="*/ 43826108 w 43876785"/>
                <a:gd name="connsiteY2" fmla="*/ 5764615 h 5792653"/>
                <a:gd name="connsiteX3" fmla="*/ 21923799 w 43876785"/>
                <a:gd name="connsiteY3" fmla="*/ 3009824 h 5792653"/>
                <a:gd name="connsiteX4" fmla="*/ 0 w 43876785"/>
                <a:gd name="connsiteY4" fmla="*/ 5792653 h 5792653"/>
                <a:gd name="connsiteX5" fmla="*/ 6633 w 43876785"/>
                <a:gd name="connsiteY5" fmla="*/ 7053 h 5792653"/>
                <a:gd name="connsiteX0" fmla="*/ 6633 w 43876785"/>
                <a:gd name="connsiteY0" fmla="*/ 7053 h 5792653"/>
                <a:gd name="connsiteX1" fmla="*/ 43876785 w 43876785"/>
                <a:gd name="connsiteY1" fmla="*/ 0 h 5792653"/>
                <a:gd name="connsiteX2" fmla="*/ 43826108 w 43876785"/>
                <a:gd name="connsiteY2" fmla="*/ 5764615 h 5792653"/>
                <a:gd name="connsiteX3" fmla="*/ 21923799 w 43876785"/>
                <a:gd name="connsiteY3" fmla="*/ 3009824 h 5792653"/>
                <a:gd name="connsiteX4" fmla="*/ 0 w 43876785"/>
                <a:gd name="connsiteY4" fmla="*/ 5792653 h 5792653"/>
                <a:gd name="connsiteX5" fmla="*/ 6633 w 43876785"/>
                <a:gd name="connsiteY5" fmla="*/ 7053 h 5792653"/>
                <a:gd name="connsiteX0" fmla="*/ 6633 w 43876785"/>
                <a:gd name="connsiteY0" fmla="*/ 7053 h 5792653"/>
                <a:gd name="connsiteX1" fmla="*/ 43876785 w 43876785"/>
                <a:gd name="connsiteY1" fmla="*/ 0 h 5792653"/>
                <a:gd name="connsiteX2" fmla="*/ 43826108 w 43876785"/>
                <a:gd name="connsiteY2" fmla="*/ 5764615 h 5792653"/>
                <a:gd name="connsiteX3" fmla="*/ 21923799 w 43876785"/>
                <a:gd name="connsiteY3" fmla="*/ 3009824 h 5792653"/>
                <a:gd name="connsiteX4" fmla="*/ 0 w 43876785"/>
                <a:gd name="connsiteY4" fmla="*/ 5792653 h 5792653"/>
                <a:gd name="connsiteX5" fmla="*/ 6633 w 43876785"/>
                <a:gd name="connsiteY5" fmla="*/ 7053 h 5792653"/>
                <a:gd name="connsiteX0" fmla="*/ 6633 w 43876785"/>
                <a:gd name="connsiteY0" fmla="*/ 7053 h 5792653"/>
                <a:gd name="connsiteX1" fmla="*/ 43876785 w 43876785"/>
                <a:gd name="connsiteY1" fmla="*/ 0 h 5792653"/>
                <a:gd name="connsiteX2" fmla="*/ 43826108 w 43876785"/>
                <a:gd name="connsiteY2" fmla="*/ 5764615 h 5792653"/>
                <a:gd name="connsiteX3" fmla="*/ 21923799 w 43876785"/>
                <a:gd name="connsiteY3" fmla="*/ 3009824 h 5792653"/>
                <a:gd name="connsiteX4" fmla="*/ 0 w 43876785"/>
                <a:gd name="connsiteY4" fmla="*/ 5792653 h 5792653"/>
                <a:gd name="connsiteX5" fmla="*/ 6633 w 43876785"/>
                <a:gd name="connsiteY5" fmla="*/ 7053 h 5792653"/>
                <a:gd name="connsiteX0" fmla="*/ 6633 w 43876785"/>
                <a:gd name="connsiteY0" fmla="*/ 7053 h 5792653"/>
                <a:gd name="connsiteX1" fmla="*/ 43876785 w 43876785"/>
                <a:gd name="connsiteY1" fmla="*/ 0 h 5792653"/>
                <a:gd name="connsiteX2" fmla="*/ 43826108 w 43876785"/>
                <a:gd name="connsiteY2" fmla="*/ 5764615 h 5792653"/>
                <a:gd name="connsiteX3" fmla="*/ 21923799 w 43876785"/>
                <a:gd name="connsiteY3" fmla="*/ 3009824 h 5792653"/>
                <a:gd name="connsiteX4" fmla="*/ 0 w 43876785"/>
                <a:gd name="connsiteY4" fmla="*/ 5792653 h 5792653"/>
                <a:gd name="connsiteX5" fmla="*/ 6633 w 43876785"/>
                <a:gd name="connsiteY5" fmla="*/ 7053 h 5792653"/>
                <a:gd name="connsiteX0" fmla="*/ 6633 w 43876785"/>
                <a:gd name="connsiteY0" fmla="*/ 7053 h 5792653"/>
                <a:gd name="connsiteX1" fmla="*/ 43876785 w 43876785"/>
                <a:gd name="connsiteY1" fmla="*/ 0 h 5792653"/>
                <a:gd name="connsiteX2" fmla="*/ 43826108 w 43876785"/>
                <a:gd name="connsiteY2" fmla="*/ 5764615 h 5792653"/>
                <a:gd name="connsiteX3" fmla="*/ 21923799 w 43876785"/>
                <a:gd name="connsiteY3" fmla="*/ 3009824 h 5792653"/>
                <a:gd name="connsiteX4" fmla="*/ 0 w 43876785"/>
                <a:gd name="connsiteY4" fmla="*/ 5792653 h 5792653"/>
                <a:gd name="connsiteX5" fmla="*/ 6633 w 43876785"/>
                <a:gd name="connsiteY5" fmla="*/ 7053 h 5792653"/>
                <a:gd name="connsiteX0" fmla="*/ 6633 w 43876785"/>
                <a:gd name="connsiteY0" fmla="*/ 7053 h 5792653"/>
                <a:gd name="connsiteX1" fmla="*/ 43876785 w 43876785"/>
                <a:gd name="connsiteY1" fmla="*/ 0 h 5792653"/>
                <a:gd name="connsiteX2" fmla="*/ 43826108 w 43876785"/>
                <a:gd name="connsiteY2" fmla="*/ 5764615 h 5792653"/>
                <a:gd name="connsiteX3" fmla="*/ 21923799 w 43876785"/>
                <a:gd name="connsiteY3" fmla="*/ 3009824 h 5792653"/>
                <a:gd name="connsiteX4" fmla="*/ 0 w 43876785"/>
                <a:gd name="connsiteY4" fmla="*/ 5792653 h 5792653"/>
                <a:gd name="connsiteX5" fmla="*/ 6633 w 43876785"/>
                <a:gd name="connsiteY5" fmla="*/ 7053 h 5792653"/>
                <a:gd name="connsiteX0" fmla="*/ 6633 w 43876785"/>
                <a:gd name="connsiteY0" fmla="*/ 7053 h 5792653"/>
                <a:gd name="connsiteX1" fmla="*/ 43876785 w 43876785"/>
                <a:gd name="connsiteY1" fmla="*/ 0 h 5792653"/>
                <a:gd name="connsiteX2" fmla="*/ 43826108 w 43876785"/>
                <a:gd name="connsiteY2" fmla="*/ 5764615 h 5792653"/>
                <a:gd name="connsiteX3" fmla="*/ 21923799 w 43876785"/>
                <a:gd name="connsiteY3" fmla="*/ 3009824 h 5792653"/>
                <a:gd name="connsiteX4" fmla="*/ 0 w 43876785"/>
                <a:gd name="connsiteY4" fmla="*/ 5792653 h 5792653"/>
                <a:gd name="connsiteX5" fmla="*/ 6633 w 43876785"/>
                <a:gd name="connsiteY5" fmla="*/ 7053 h 5792653"/>
                <a:gd name="connsiteX0" fmla="*/ 6633 w 43876785"/>
                <a:gd name="connsiteY0" fmla="*/ 7053 h 5801199"/>
                <a:gd name="connsiteX1" fmla="*/ 43876785 w 43876785"/>
                <a:gd name="connsiteY1" fmla="*/ 0 h 5801199"/>
                <a:gd name="connsiteX2" fmla="*/ 43831664 w 43876785"/>
                <a:gd name="connsiteY2" fmla="*/ 5801199 h 5801199"/>
                <a:gd name="connsiteX3" fmla="*/ 21923799 w 43876785"/>
                <a:gd name="connsiteY3" fmla="*/ 3009824 h 5801199"/>
                <a:gd name="connsiteX4" fmla="*/ 0 w 43876785"/>
                <a:gd name="connsiteY4" fmla="*/ 5792653 h 5801199"/>
                <a:gd name="connsiteX5" fmla="*/ 6633 w 43876785"/>
                <a:gd name="connsiteY5" fmla="*/ 7053 h 5801199"/>
                <a:gd name="connsiteX0" fmla="*/ 6633 w 43876785"/>
                <a:gd name="connsiteY0" fmla="*/ 7053 h 5811651"/>
                <a:gd name="connsiteX1" fmla="*/ 43876785 w 43876785"/>
                <a:gd name="connsiteY1" fmla="*/ 0 h 5811651"/>
                <a:gd name="connsiteX2" fmla="*/ 43826110 w 43876785"/>
                <a:gd name="connsiteY2" fmla="*/ 5811651 h 5811651"/>
                <a:gd name="connsiteX3" fmla="*/ 21923799 w 43876785"/>
                <a:gd name="connsiteY3" fmla="*/ 3009824 h 5811651"/>
                <a:gd name="connsiteX4" fmla="*/ 0 w 43876785"/>
                <a:gd name="connsiteY4" fmla="*/ 5792653 h 5811651"/>
                <a:gd name="connsiteX5" fmla="*/ 6633 w 43876785"/>
                <a:gd name="connsiteY5" fmla="*/ 7053 h 5811651"/>
                <a:gd name="connsiteX0" fmla="*/ -1 w 43870151"/>
                <a:gd name="connsiteY0" fmla="*/ 7053 h 5818785"/>
                <a:gd name="connsiteX1" fmla="*/ 43870151 w 43870151"/>
                <a:gd name="connsiteY1" fmla="*/ 0 h 5818785"/>
                <a:gd name="connsiteX2" fmla="*/ 43819476 w 43870151"/>
                <a:gd name="connsiteY2" fmla="*/ 5811651 h 5818785"/>
                <a:gd name="connsiteX3" fmla="*/ 21917165 w 43870151"/>
                <a:gd name="connsiteY3" fmla="*/ 3009824 h 5818785"/>
                <a:gd name="connsiteX4" fmla="*/ 4477 w 43870151"/>
                <a:gd name="connsiteY4" fmla="*/ 5818785 h 5818785"/>
                <a:gd name="connsiteX5" fmla="*/ -1 w 43870151"/>
                <a:gd name="connsiteY5" fmla="*/ 7053 h 5818785"/>
                <a:gd name="connsiteX0" fmla="*/ 239 w 43870391"/>
                <a:gd name="connsiteY0" fmla="*/ 7053 h 5814778"/>
                <a:gd name="connsiteX1" fmla="*/ 43870391 w 43870391"/>
                <a:gd name="connsiteY1" fmla="*/ 0 h 5814778"/>
                <a:gd name="connsiteX2" fmla="*/ 43819716 w 43870391"/>
                <a:gd name="connsiteY2" fmla="*/ 5811651 h 5814778"/>
                <a:gd name="connsiteX3" fmla="*/ 21917405 w 43870391"/>
                <a:gd name="connsiteY3" fmla="*/ 3009824 h 5814778"/>
                <a:gd name="connsiteX4" fmla="*/ 457 w 43870391"/>
                <a:gd name="connsiteY4" fmla="*/ 5814778 h 5814778"/>
                <a:gd name="connsiteX5" fmla="*/ 239 w 43870391"/>
                <a:gd name="connsiteY5" fmla="*/ 7053 h 5814778"/>
                <a:gd name="connsiteX0" fmla="*/ 239 w 43870391"/>
                <a:gd name="connsiteY0" fmla="*/ 7053 h 5811651"/>
                <a:gd name="connsiteX1" fmla="*/ 43870391 w 43870391"/>
                <a:gd name="connsiteY1" fmla="*/ 0 h 5811651"/>
                <a:gd name="connsiteX2" fmla="*/ 43819716 w 43870391"/>
                <a:gd name="connsiteY2" fmla="*/ 5811651 h 5811651"/>
                <a:gd name="connsiteX3" fmla="*/ 21917405 w 43870391"/>
                <a:gd name="connsiteY3" fmla="*/ 3009824 h 5811651"/>
                <a:gd name="connsiteX4" fmla="*/ 457 w 43870391"/>
                <a:gd name="connsiteY4" fmla="*/ 5806763 h 5811651"/>
                <a:gd name="connsiteX5" fmla="*/ 239 w 43870391"/>
                <a:gd name="connsiteY5" fmla="*/ 7053 h 5811651"/>
                <a:gd name="connsiteX0" fmla="*/ 239 w 43870391"/>
                <a:gd name="connsiteY0" fmla="*/ 7053 h 5811651"/>
                <a:gd name="connsiteX1" fmla="*/ 43870391 w 43870391"/>
                <a:gd name="connsiteY1" fmla="*/ 0 h 5811651"/>
                <a:gd name="connsiteX2" fmla="*/ 43819716 w 43870391"/>
                <a:gd name="connsiteY2" fmla="*/ 5811651 h 5811651"/>
                <a:gd name="connsiteX3" fmla="*/ 21917405 w 43870391"/>
                <a:gd name="connsiteY3" fmla="*/ 3009824 h 5811651"/>
                <a:gd name="connsiteX4" fmla="*/ 457 w 43870391"/>
                <a:gd name="connsiteY4" fmla="*/ 5798748 h 5811651"/>
                <a:gd name="connsiteX5" fmla="*/ 239 w 43870391"/>
                <a:gd name="connsiteY5" fmla="*/ 7053 h 5811651"/>
                <a:gd name="connsiteX0" fmla="*/ 239 w 43870391"/>
                <a:gd name="connsiteY0" fmla="*/ 7053 h 5811651"/>
                <a:gd name="connsiteX1" fmla="*/ 43870391 w 43870391"/>
                <a:gd name="connsiteY1" fmla="*/ 0 h 5811651"/>
                <a:gd name="connsiteX2" fmla="*/ 43819716 w 43870391"/>
                <a:gd name="connsiteY2" fmla="*/ 5811651 h 5811651"/>
                <a:gd name="connsiteX3" fmla="*/ 21917405 w 43870391"/>
                <a:gd name="connsiteY3" fmla="*/ 3009824 h 5811651"/>
                <a:gd name="connsiteX4" fmla="*/ 457 w 43870391"/>
                <a:gd name="connsiteY4" fmla="*/ 5798748 h 5811651"/>
                <a:gd name="connsiteX5" fmla="*/ 239 w 43870391"/>
                <a:gd name="connsiteY5" fmla="*/ 7053 h 5811651"/>
                <a:gd name="connsiteX0" fmla="*/ 239 w 43842825"/>
                <a:gd name="connsiteY0" fmla="*/ 7053 h 5811651"/>
                <a:gd name="connsiteX1" fmla="*/ 43842825 w 43842825"/>
                <a:gd name="connsiteY1" fmla="*/ 0 h 5811651"/>
                <a:gd name="connsiteX2" fmla="*/ 43819716 w 43842825"/>
                <a:gd name="connsiteY2" fmla="*/ 5811651 h 5811651"/>
                <a:gd name="connsiteX3" fmla="*/ 21917405 w 43842825"/>
                <a:gd name="connsiteY3" fmla="*/ 3009824 h 5811651"/>
                <a:gd name="connsiteX4" fmla="*/ 457 w 43842825"/>
                <a:gd name="connsiteY4" fmla="*/ 5798748 h 5811651"/>
                <a:gd name="connsiteX5" fmla="*/ 239 w 43842825"/>
                <a:gd name="connsiteY5" fmla="*/ 7053 h 5811651"/>
                <a:gd name="connsiteX0" fmla="*/ 239 w 43824446"/>
                <a:gd name="connsiteY0" fmla="*/ 7053 h 5811651"/>
                <a:gd name="connsiteX1" fmla="*/ 43824446 w 43824446"/>
                <a:gd name="connsiteY1" fmla="*/ 0 h 5811651"/>
                <a:gd name="connsiteX2" fmla="*/ 43819716 w 43824446"/>
                <a:gd name="connsiteY2" fmla="*/ 5811651 h 5811651"/>
                <a:gd name="connsiteX3" fmla="*/ 21917405 w 43824446"/>
                <a:gd name="connsiteY3" fmla="*/ 3009824 h 5811651"/>
                <a:gd name="connsiteX4" fmla="*/ 457 w 43824446"/>
                <a:gd name="connsiteY4" fmla="*/ 5798748 h 5811651"/>
                <a:gd name="connsiteX5" fmla="*/ 239 w 43824446"/>
                <a:gd name="connsiteY5" fmla="*/ 7053 h 58116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3824446" h="5811651">
                  <a:moveTo>
                    <a:pt x="239" y="7053"/>
                  </a:moveTo>
                  <a:lnTo>
                    <a:pt x="43824446" y="0"/>
                  </a:lnTo>
                  <a:cubicBezTo>
                    <a:pt x="43822869" y="1937217"/>
                    <a:pt x="43821293" y="3874434"/>
                    <a:pt x="43819716" y="5811651"/>
                  </a:cubicBezTo>
                  <a:cubicBezTo>
                    <a:pt x="38268362" y="4032785"/>
                    <a:pt x="30438085" y="2966157"/>
                    <a:pt x="21917405" y="3009824"/>
                  </a:cubicBezTo>
                  <a:cubicBezTo>
                    <a:pt x="14614291" y="3047251"/>
                    <a:pt x="6453731" y="3277510"/>
                    <a:pt x="457" y="5798748"/>
                  </a:cubicBezTo>
                  <a:cubicBezTo>
                    <a:pt x="-1036" y="3861504"/>
                    <a:pt x="1732" y="1944297"/>
                    <a:pt x="239" y="705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6"/>
                </a:gs>
                <a:gs pos="100000">
                  <a:schemeClr val="accent4"/>
                </a:gs>
              </a:gsLst>
              <a:lin ang="0" scaled="1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9" name="Rectangle 16"/>
            <p:cNvSpPr/>
            <p:nvPr userDrawn="1"/>
          </p:nvSpPr>
          <p:spPr>
            <a:xfrm>
              <a:off x="-4323" y="5744"/>
              <a:ext cx="27440229" cy="4555641"/>
            </a:xfrm>
            <a:custGeom>
              <a:avLst/>
              <a:gdLst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0 w 43891200"/>
                <a:gd name="connsiteY3" fmla="*/ 7027483 h 7027483"/>
                <a:gd name="connsiteX4" fmla="*/ 0 w 43891200"/>
                <a:gd name="connsiteY4" fmla="*/ 0 h 702748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21617527 w 43891200"/>
                <a:gd name="connsiteY3" fmla="*/ 6999261 h 7027483"/>
                <a:gd name="connsiteX4" fmla="*/ 0 w 43891200"/>
                <a:gd name="connsiteY4" fmla="*/ 7027483 h 7027483"/>
                <a:gd name="connsiteX5" fmla="*/ 0 w 43891200"/>
                <a:gd name="connsiteY5" fmla="*/ 0 h 702748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21448200 w 43891200"/>
                <a:gd name="connsiteY3" fmla="*/ 3838305 h 7027483"/>
                <a:gd name="connsiteX4" fmla="*/ 0 w 43891200"/>
                <a:gd name="connsiteY4" fmla="*/ 7027483 h 7027483"/>
                <a:gd name="connsiteX5" fmla="*/ 0 w 43891200"/>
                <a:gd name="connsiteY5" fmla="*/ 0 h 702748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21448200 w 43891200"/>
                <a:gd name="connsiteY3" fmla="*/ 3838305 h 7027483"/>
                <a:gd name="connsiteX4" fmla="*/ 28221 w 43891200"/>
                <a:gd name="connsiteY4" fmla="*/ 6688809 h 7027483"/>
                <a:gd name="connsiteX5" fmla="*/ 0 w 43891200"/>
                <a:gd name="connsiteY5" fmla="*/ 0 h 7027483"/>
                <a:gd name="connsiteX0" fmla="*/ 0 w 43891200"/>
                <a:gd name="connsiteY0" fmla="*/ 0 h 7100503"/>
                <a:gd name="connsiteX1" fmla="*/ 43891200 w 43891200"/>
                <a:gd name="connsiteY1" fmla="*/ 0 h 7100503"/>
                <a:gd name="connsiteX2" fmla="*/ 43891200 w 43891200"/>
                <a:gd name="connsiteY2" fmla="*/ 7027483 h 7100503"/>
                <a:gd name="connsiteX3" fmla="*/ 21448200 w 43891200"/>
                <a:gd name="connsiteY3" fmla="*/ 3838305 h 7100503"/>
                <a:gd name="connsiteX4" fmla="*/ 28221 w 43891200"/>
                <a:gd name="connsiteY4" fmla="*/ 6688809 h 7100503"/>
                <a:gd name="connsiteX5" fmla="*/ 0 w 43891200"/>
                <a:gd name="connsiteY5" fmla="*/ 0 h 7100503"/>
                <a:gd name="connsiteX0" fmla="*/ 0 w 43891200"/>
                <a:gd name="connsiteY0" fmla="*/ 0 h 7100503"/>
                <a:gd name="connsiteX1" fmla="*/ 43891200 w 43891200"/>
                <a:gd name="connsiteY1" fmla="*/ 0 h 7100503"/>
                <a:gd name="connsiteX2" fmla="*/ 43891200 w 43891200"/>
                <a:gd name="connsiteY2" fmla="*/ 7027483 h 7100503"/>
                <a:gd name="connsiteX3" fmla="*/ 21448200 w 43891200"/>
                <a:gd name="connsiteY3" fmla="*/ 3838305 h 7100503"/>
                <a:gd name="connsiteX4" fmla="*/ 28221 w 43891200"/>
                <a:gd name="connsiteY4" fmla="*/ 6688809 h 7100503"/>
                <a:gd name="connsiteX5" fmla="*/ 0 w 43891200"/>
                <a:gd name="connsiteY5" fmla="*/ 0 h 710050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21448200 w 43891200"/>
                <a:gd name="connsiteY3" fmla="*/ 3838305 h 7027483"/>
                <a:gd name="connsiteX4" fmla="*/ 28221 w 43891200"/>
                <a:gd name="connsiteY4" fmla="*/ 6688809 h 7027483"/>
                <a:gd name="connsiteX5" fmla="*/ 0 w 43891200"/>
                <a:gd name="connsiteY5" fmla="*/ 0 h 702748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21448200 w 43891200"/>
                <a:gd name="connsiteY3" fmla="*/ 3838305 h 7027483"/>
                <a:gd name="connsiteX4" fmla="*/ 28221 w 43891200"/>
                <a:gd name="connsiteY4" fmla="*/ 6688809 h 7027483"/>
                <a:gd name="connsiteX5" fmla="*/ 0 w 43891200"/>
                <a:gd name="connsiteY5" fmla="*/ 0 h 702748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21448200 w 43891200"/>
                <a:gd name="connsiteY3" fmla="*/ 3838305 h 7027483"/>
                <a:gd name="connsiteX4" fmla="*/ 28221 w 43891200"/>
                <a:gd name="connsiteY4" fmla="*/ 6688809 h 7027483"/>
                <a:gd name="connsiteX5" fmla="*/ 0 w 43891200"/>
                <a:gd name="connsiteY5" fmla="*/ 0 h 7027483"/>
                <a:gd name="connsiteX0" fmla="*/ 0 w 43968081"/>
                <a:gd name="connsiteY0" fmla="*/ 0 h 6688809"/>
                <a:gd name="connsiteX1" fmla="*/ 43891200 w 43968081"/>
                <a:gd name="connsiteY1" fmla="*/ 0 h 6688809"/>
                <a:gd name="connsiteX2" fmla="*/ 43968081 w 43968081"/>
                <a:gd name="connsiteY2" fmla="*/ 6358199 h 6688809"/>
                <a:gd name="connsiteX3" fmla="*/ 21448200 w 43968081"/>
                <a:gd name="connsiteY3" fmla="*/ 3838305 h 6688809"/>
                <a:gd name="connsiteX4" fmla="*/ 28221 w 43968081"/>
                <a:gd name="connsiteY4" fmla="*/ 6688809 h 6688809"/>
                <a:gd name="connsiteX5" fmla="*/ 0 w 43968081"/>
                <a:gd name="connsiteY5" fmla="*/ 0 h 6688809"/>
                <a:gd name="connsiteX0" fmla="*/ 0 w 43891200"/>
                <a:gd name="connsiteY0" fmla="*/ 0 h 6688809"/>
                <a:gd name="connsiteX1" fmla="*/ 43891200 w 43891200"/>
                <a:gd name="connsiteY1" fmla="*/ 0 h 6688809"/>
                <a:gd name="connsiteX2" fmla="*/ 43793664 w 43891200"/>
                <a:gd name="connsiteY2" fmla="*/ 6218350 h 6688809"/>
                <a:gd name="connsiteX3" fmla="*/ 21448200 w 43891200"/>
                <a:gd name="connsiteY3" fmla="*/ 3838305 h 6688809"/>
                <a:gd name="connsiteX4" fmla="*/ 28221 w 43891200"/>
                <a:gd name="connsiteY4" fmla="*/ 6688809 h 6688809"/>
                <a:gd name="connsiteX5" fmla="*/ 0 w 43891200"/>
                <a:gd name="connsiteY5" fmla="*/ 0 h 6688809"/>
                <a:gd name="connsiteX0" fmla="*/ 0 w 43891200"/>
                <a:gd name="connsiteY0" fmla="*/ 0 h 6688809"/>
                <a:gd name="connsiteX1" fmla="*/ 43891200 w 43891200"/>
                <a:gd name="connsiteY1" fmla="*/ 0 h 6688809"/>
                <a:gd name="connsiteX2" fmla="*/ 43823938 w 43891200"/>
                <a:gd name="connsiteY2" fmla="*/ 6183672 h 6688809"/>
                <a:gd name="connsiteX3" fmla="*/ 21448200 w 43891200"/>
                <a:gd name="connsiteY3" fmla="*/ 3838305 h 6688809"/>
                <a:gd name="connsiteX4" fmla="*/ 28221 w 43891200"/>
                <a:gd name="connsiteY4" fmla="*/ 6688809 h 6688809"/>
                <a:gd name="connsiteX5" fmla="*/ 0 w 43891200"/>
                <a:gd name="connsiteY5" fmla="*/ 0 h 6688809"/>
                <a:gd name="connsiteX0" fmla="*/ 0 w 43823938"/>
                <a:gd name="connsiteY0" fmla="*/ 0 h 6688809"/>
                <a:gd name="connsiteX1" fmla="*/ 43800376 w 43823938"/>
                <a:gd name="connsiteY1" fmla="*/ 0 h 6688809"/>
                <a:gd name="connsiteX2" fmla="*/ 43823938 w 43823938"/>
                <a:gd name="connsiteY2" fmla="*/ 6183672 h 6688809"/>
                <a:gd name="connsiteX3" fmla="*/ 21448200 w 43823938"/>
                <a:gd name="connsiteY3" fmla="*/ 3838305 h 6688809"/>
                <a:gd name="connsiteX4" fmla="*/ 28221 w 43823938"/>
                <a:gd name="connsiteY4" fmla="*/ 6688809 h 6688809"/>
                <a:gd name="connsiteX5" fmla="*/ 0 w 43823938"/>
                <a:gd name="connsiteY5" fmla="*/ 0 h 6688809"/>
                <a:gd name="connsiteX0" fmla="*/ 0 w 43883631"/>
                <a:gd name="connsiteY0" fmla="*/ 0 h 6688809"/>
                <a:gd name="connsiteX1" fmla="*/ 43883631 w 43883631"/>
                <a:gd name="connsiteY1" fmla="*/ 41614 h 6688809"/>
                <a:gd name="connsiteX2" fmla="*/ 43823938 w 43883631"/>
                <a:gd name="connsiteY2" fmla="*/ 6183672 h 6688809"/>
                <a:gd name="connsiteX3" fmla="*/ 21448200 w 43883631"/>
                <a:gd name="connsiteY3" fmla="*/ 3838305 h 6688809"/>
                <a:gd name="connsiteX4" fmla="*/ 28221 w 43883631"/>
                <a:gd name="connsiteY4" fmla="*/ 6688809 h 6688809"/>
                <a:gd name="connsiteX5" fmla="*/ 0 w 43883631"/>
                <a:gd name="connsiteY5" fmla="*/ 0 h 6688809"/>
                <a:gd name="connsiteX0" fmla="*/ 0 w 43876062"/>
                <a:gd name="connsiteY0" fmla="*/ 0 h 6688809"/>
                <a:gd name="connsiteX1" fmla="*/ 43876062 w 43876062"/>
                <a:gd name="connsiteY1" fmla="*/ 6936 h 6688809"/>
                <a:gd name="connsiteX2" fmla="*/ 43823938 w 43876062"/>
                <a:gd name="connsiteY2" fmla="*/ 6183672 h 6688809"/>
                <a:gd name="connsiteX3" fmla="*/ 21448200 w 43876062"/>
                <a:gd name="connsiteY3" fmla="*/ 3838305 h 6688809"/>
                <a:gd name="connsiteX4" fmla="*/ 28221 w 43876062"/>
                <a:gd name="connsiteY4" fmla="*/ 6688809 h 6688809"/>
                <a:gd name="connsiteX5" fmla="*/ 0 w 43876062"/>
                <a:gd name="connsiteY5" fmla="*/ 0 h 6688809"/>
                <a:gd name="connsiteX0" fmla="*/ 0 w 43883634"/>
                <a:gd name="connsiteY0" fmla="*/ 6936 h 6695745"/>
                <a:gd name="connsiteX1" fmla="*/ 43883634 w 43883634"/>
                <a:gd name="connsiteY1" fmla="*/ 0 h 6695745"/>
                <a:gd name="connsiteX2" fmla="*/ 43823938 w 43883634"/>
                <a:gd name="connsiteY2" fmla="*/ 6190608 h 6695745"/>
                <a:gd name="connsiteX3" fmla="*/ 21448200 w 43883634"/>
                <a:gd name="connsiteY3" fmla="*/ 3845241 h 6695745"/>
                <a:gd name="connsiteX4" fmla="*/ 28221 w 43883634"/>
                <a:gd name="connsiteY4" fmla="*/ 6695745 h 6695745"/>
                <a:gd name="connsiteX5" fmla="*/ 0 w 43883634"/>
                <a:gd name="connsiteY5" fmla="*/ 6936 h 6695745"/>
                <a:gd name="connsiteX0" fmla="*/ 0 w 43883634"/>
                <a:gd name="connsiteY0" fmla="*/ 6936 h 6695745"/>
                <a:gd name="connsiteX1" fmla="*/ 43883634 w 43883634"/>
                <a:gd name="connsiteY1" fmla="*/ 0 h 6695745"/>
                <a:gd name="connsiteX2" fmla="*/ 43827740 w 43883634"/>
                <a:gd name="connsiteY2" fmla="*/ 6180150 h 6695745"/>
                <a:gd name="connsiteX3" fmla="*/ 21448200 w 43883634"/>
                <a:gd name="connsiteY3" fmla="*/ 3845241 h 6695745"/>
                <a:gd name="connsiteX4" fmla="*/ 28221 w 43883634"/>
                <a:gd name="connsiteY4" fmla="*/ 6695745 h 6695745"/>
                <a:gd name="connsiteX5" fmla="*/ 0 w 43883634"/>
                <a:gd name="connsiteY5" fmla="*/ 6936 h 6695745"/>
                <a:gd name="connsiteX0" fmla="*/ 0 w 43883634"/>
                <a:gd name="connsiteY0" fmla="*/ 6936 h 6695745"/>
                <a:gd name="connsiteX1" fmla="*/ 43883634 w 43883634"/>
                <a:gd name="connsiteY1" fmla="*/ 0 h 6695745"/>
                <a:gd name="connsiteX2" fmla="*/ 43827740 w 43883634"/>
                <a:gd name="connsiteY2" fmla="*/ 6180150 h 6695745"/>
                <a:gd name="connsiteX3" fmla="*/ 21986368 w 43883634"/>
                <a:gd name="connsiteY3" fmla="*/ 3845241 h 6695745"/>
                <a:gd name="connsiteX4" fmla="*/ 28221 w 43883634"/>
                <a:gd name="connsiteY4" fmla="*/ 6695745 h 6695745"/>
                <a:gd name="connsiteX5" fmla="*/ 0 w 43883634"/>
                <a:gd name="connsiteY5" fmla="*/ 6936 h 6695745"/>
                <a:gd name="connsiteX0" fmla="*/ 0 w 43883634"/>
                <a:gd name="connsiteY0" fmla="*/ 6936 h 6695745"/>
                <a:gd name="connsiteX1" fmla="*/ 43883634 w 43883634"/>
                <a:gd name="connsiteY1" fmla="*/ 0 h 6695745"/>
                <a:gd name="connsiteX2" fmla="*/ 43827740 w 43883634"/>
                <a:gd name="connsiteY2" fmla="*/ 6180150 h 6695745"/>
                <a:gd name="connsiteX3" fmla="*/ 21871047 w 43883634"/>
                <a:gd name="connsiteY3" fmla="*/ 3810016 h 6695745"/>
                <a:gd name="connsiteX4" fmla="*/ 28221 w 43883634"/>
                <a:gd name="connsiteY4" fmla="*/ 6695745 h 6695745"/>
                <a:gd name="connsiteX5" fmla="*/ 0 w 43883634"/>
                <a:gd name="connsiteY5" fmla="*/ 6936 h 6695745"/>
                <a:gd name="connsiteX0" fmla="*/ 0 w 43883634"/>
                <a:gd name="connsiteY0" fmla="*/ 6936 h 6695745"/>
                <a:gd name="connsiteX1" fmla="*/ 43883634 w 43883634"/>
                <a:gd name="connsiteY1" fmla="*/ 0 h 6695745"/>
                <a:gd name="connsiteX2" fmla="*/ 43827740 w 43883634"/>
                <a:gd name="connsiteY2" fmla="*/ 6180150 h 6695745"/>
                <a:gd name="connsiteX3" fmla="*/ 21982633 w 43883634"/>
                <a:gd name="connsiteY3" fmla="*/ 3782129 h 6695745"/>
                <a:gd name="connsiteX4" fmla="*/ 28221 w 43883634"/>
                <a:gd name="connsiteY4" fmla="*/ 6695745 h 6695745"/>
                <a:gd name="connsiteX5" fmla="*/ 0 w 43883634"/>
                <a:gd name="connsiteY5" fmla="*/ 6936 h 6695745"/>
                <a:gd name="connsiteX0" fmla="*/ 0 w 43883634"/>
                <a:gd name="connsiteY0" fmla="*/ 6936 h 6695745"/>
                <a:gd name="connsiteX1" fmla="*/ 43883634 w 43883634"/>
                <a:gd name="connsiteY1" fmla="*/ 0 h 6695745"/>
                <a:gd name="connsiteX2" fmla="*/ 43827740 w 43883634"/>
                <a:gd name="connsiteY2" fmla="*/ 6180150 h 6695745"/>
                <a:gd name="connsiteX3" fmla="*/ 21911623 w 43883634"/>
                <a:gd name="connsiteY3" fmla="*/ 3791425 h 6695745"/>
                <a:gd name="connsiteX4" fmla="*/ 28221 w 43883634"/>
                <a:gd name="connsiteY4" fmla="*/ 6695745 h 6695745"/>
                <a:gd name="connsiteX5" fmla="*/ 0 w 43883634"/>
                <a:gd name="connsiteY5" fmla="*/ 6936 h 6695745"/>
                <a:gd name="connsiteX0" fmla="*/ 0 w 43883634"/>
                <a:gd name="connsiteY0" fmla="*/ 6936 h 6695745"/>
                <a:gd name="connsiteX1" fmla="*/ 43883634 w 43883634"/>
                <a:gd name="connsiteY1" fmla="*/ 0 h 6695745"/>
                <a:gd name="connsiteX2" fmla="*/ 43827740 w 43883634"/>
                <a:gd name="connsiteY2" fmla="*/ 6180150 h 6695745"/>
                <a:gd name="connsiteX3" fmla="*/ 21911623 w 43883634"/>
                <a:gd name="connsiteY3" fmla="*/ 3791425 h 6695745"/>
                <a:gd name="connsiteX4" fmla="*/ 28221 w 43883634"/>
                <a:gd name="connsiteY4" fmla="*/ 6695745 h 6695745"/>
                <a:gd name="connsiteX5" fmla="*/ 0 w 43883634"/>
                <a:gd name="connsiteY5" fmla="*/ 6936 h 6695745"/>
                <a:gd name="connsiteX0" fmla="*/ 0 w 43883634"/>
                <a:gd name="connsiteY0" fmla="*/ 6936 h 6695745"/>
                <a:gd name="connsiteX1" fmla="*/ 43883634 w 43883634"/>
                <a:gd name="connsiteY1" fmla="*/ 0 h 6695745"/>
                <a:gd name="connsiteX2" fmla="*/ 43827740 w 43883634"/>
                <a:gd name="connsiteY2" fmla="*/ 6180150 h 6695745"/>
                <a:gd name="connsiteX3" fmla="*/ 21911623 w 43883634"/>
                <a:gd name="connsiteY3" fmla="*/ 3791425 h 6695745"/>
                <a:gd name="connsiteX4" fmla="*/ 28221 w 43883634"/>
                <a:gd name="connsiteY4" fmla="*/ 6695745 h 6695745"/>
                <a:gd name="connsiteX5" fmla="*/ 0 w 43883634"/>
                <a:gd name="connsiteY5" fmla="*/ 6936 h 6695745"/>
                <a:gd name="connsiteX0" fmla="*/ 0 w 43883634"/>
                <a:gd name="connsiteY0" fmla="*/ 6936 h 6695745"/>
                <a:gd name="connsiteX1" fmla="*/ 43883634 w 43883634"/>
                <a:gd name="connsiteY1" fmla="*/ 0 h 6695745"/>
                <a:gd name="connsiteX2" fmla="*/ 43827740 w 43883634"/>
                <a:gd name="connsiteY2" fmla="*/ 6180150 h 6695745"/>
                <a:gd name="connsiteX3" fmla="*/ 21911623 w 43883634"/>
                <a:gd name="connsiteY3" fmla="*/ 3791425 h 6695745"/>
                <a:gd name="connsiteX4" fmla="*/ 28221 w 43883634"/>
                <a:gd name="connsiteY4" fmla="*/ 6695745 h 6695745"/>
                <a:gd name="connsiteX5" fmla="*/ 0 w 43883634"/>
                <a:gd name="connsiteY5" fmla="*/ 6936 h 6695745"/>
                <a:gd name="connsiteX0" fmla="*/ 0 w 43883634"/>
                <a:gd name="connsiteY0" fmla="*/ 6936 h 6695745"/>
                <a:gd name="connsiteX1" fmla="*/ 43883634 w 43883634"/>
                <a:gd name="connsiteY1" fmla="*/ 0 h 6695745"/>
                <a:gd name="connsiteX2" fmla="*/ 43827740 w 43883634"/>
                <a:gd name="connsiteY2" fmla="*/ 6180150 h 6695745"/>
                <a:gd name="connsiteX3" fmla="*/ 21911623 w 43883634"/>
                <a:gd name="connsiteY3" fmla="*/ 3791425 h 6695745"/>
                <a:gd name="connsiteX4" fmla="*/ 28221 w 43883634"/>
                <a:gd name="connsiteY4" fmla="*/ 6695745 h 6695745"/>
                <a:gd name="connsiteX5" fmla="*/ 0 w 43883634"/>
                <a:gd name="connsiteY5" fmla="*/ 6936 h 6695745"/>
                <a:gd name="connsiteX0" fmla="*/ 0 w 43883634"/>
                <a:gd name="connsiteY0" fmla="*/ 6936 h 6695745"/>
                <a:gd name="connsiteX1" fmla="*/ 43883634 w 43883634"/>
                <a:gd name="connsiteY1" fmla="*/ 0 h 6695745"/>
                <a:gd name="connsiteX2" fmla="*/ 43827740 w 43883634"/>
                <a:gd name="connsiteY2" fmla="*/ 6180150 h 6695745"/>
                <a:gd name="connsiteX3" fmla="*/ 21911623 w 43883634"/>
                <a:gd name="connsiteY3" fmla="*/ 3791425 h 6695745"/>
                <a:gd name="connsiteX4" fmla="*/ 28221 w 43883634"/>
                <a:gd name="connsiteY4" fmla="*/ 6695745 h 6695745"/>
                <a:gd name="connsiteX5" fmla="*/ 0 w 43883634"/>
                <a:gd name="connsiteY5" fmla="*/ 6936 h 6695745"/>
                <a:gd name="connsiteX0" fmla="*/ 0 w 43883634"/>
                <a:gd name="connsiteY0" fmla="*/ 6936 h 6695745"/>
                <a:gd name="connsiteX1" fmla="*/ 43883634 w 43883634"/>
                <a:gd name="connsiteY1" fmla="*/ 0 h 6695745"/>
                <a:gd name="connsiteX2" fmla="*/ 43827740 w 43883634"/>
                <a:gd name="connsiteY2" fmla="*/ 6180150 h 6695745"/>
                <a:gd name="connsiteX3" fmla="*/ 21911623 w 43883634"/>
                <a:gd name="connsiteY3" fmla="*/ 3791425 h 6695745"/>
                <a:gd name="connsiteX4" fmla="*/ 28221 w 43883634"/>
                <a:gd name="connsiteY4" fmla="*/ 6695745 h 6695745"/>
                <a:gd name="connsiteX5" fmla="*/ 0 w 43883634"/>
                <a:gd name="connsiteY5" fmla="*/ 6936 h 6695745"/>
                <a:gd name="connsiteX0" fmla="*/ 0 w 43883634"/>
                <a:gd name="connsiteY0" fmla="*/ 6936 h 6695745"/>
                <a:gd name="connsiteX1" fmla="*/ 43883634 w 43883634"/>
                <a:gd name="connsiteY1" fmla="*/ 0 h 6695745"/>
                <a:gd name="connsiteX2" fmla="*/ 43827740 w 43883634"/>
                <a:gd name="connsiteY2" fmla="*/ 6180150 h 6695745"/>
                <a:gd name="connsiteX3" fmla="*/ 21911623 w 43883634"/>
                <a:gd name="connsiteY3" fmla="*/ 3791425 h 6695745"/>
                <a:gd name="connsiteX4" fmla="*/ 28221 w 43883634"/>
                <a:gd name="connsiteY4" fmla="*/ 6695745 h 6695745"/>
                <a:gd name="connsiteX5" fmla="*/ 0 w 43883634"/>
                <a:gd name="connsiteY5" fmla="*/ 6936 h 6695745"/>
                <a:gd name="connsiteX0" fmla="*/ 0 w 43883634"/>
                <a:gd name="connsiteY0" fmla="*/ 6936 h 6691837"/>
                <a:gd name="connsiteX1" fmla="*/ 43883634 w 43883634"/>
                <a:gd name="connsiteY1" fmla="*/ 0 h 6691837"/>
                <a:gd name="connsiteX2" fmla="*/ 43827740 w 43883634"/>
                <a:gd name="connsiteY2" fmla="*/ 6180150 h 6691837"/>
                <a:gd name="connsiteX3" fmla="*/ 21911623 w 43883634"/>
                <a:gd name="connsiteY3" fmla="*/ 3791425 h 6691837"/>
                <a:gd name="connsiteX4" fmla="*/ 66513 w 43883634"/>
                <a:gd name="connsiteY4" fmla="*/ 6691837 h 6691837"/>
                <a:gd name="connsiteX5" fmla="*/ 0 w 43883634"/>
                <a:gd name="connsiteY5" fmla="*/ 6936 h 6691837"/>
                <a:gd name="connsiteX0" fmla="*/ 0 w 43883634"/>
                <a:gd name="connsiteY0" fmla="*/ 6936 h 6695746"/>
                <a:gd name="connsiteX1" fmla="*/ 43883634 w 43883634"/>
                <a:gd name="connsiteY1" fmla="*/ 0 h 6695746"/>
                <a:gd name="connsiteX2" fmla="*/ 43827740 w 43883634"/>
                <a:gd name="connsiteY2" fmla="*/ 6180150 h 6695746"/>
                <a:gd name="connsiteX3" fmla="*/ 21911623 w 43883634"/>
                <a:gd name="connsiteY3" fmla="*/ 3791425 h 6695746"/>
                <a:gd name="connsiteX4" fmla="*/ 49494 w 43883634"/>
                <a:gd name="connsiteY4" fmla="*/ 6695746 h 6695746"/>
                <a:gd name="connsiteX5" fmla="*/ 0 w 43883634"/>
                <a:gd name="connsiteY5" fmla="*/ 6936 h 6695746"/>
                <a:gd name="connsiteX0" fmla="*/ 0 w 43883634"/>
                <a:gd name="connsiteY0" fmla="*/ 6936 h 6695746"/>
                <a:gd name="connsiteX1" fmla="*/ 43883634 w 43883634"/>
                <a:gd name="connsiteY1" fmla="*/ 0 h 6695746"/>
                <a:gd name="connsiteX2" fmla="*/ 43827740 w 43883634"/>
                <a:gd name="connsiteY2" fmla="*/ 6180150 h 6695746"/>
                <a:gd name="connsiteX3" fmla="*/ 21911623 w 43883634"/>
                <a:gd name="connsiteY3" fmla="*/ 3791425 h 6695746"/>
                <a:gd name="connsiteX4" fmla="*/ 49494 w 43883634"/>
                <a:gd name="connsiteY4" fmla="*/ 6695746 h 6695746"/>
                <a:gd name="connsiteX5" fmla="*/ 0 w 43883634"/>
                <a:gd name="connsiteY5" fmla="*/ 6936 h 6695746"/>
                <a:gd name="connsiteX0" fmla="*/ 0 w 43883634"/>
                <a:gd name="connsiteY0" fmla="*/ 6936 h 6695746"/>
                <a:gd name="connsiteX1" fmla="*/ 43883634 w 43883634"/>
                <a:gd name="connsiteY1" fmla="*/ 0 h 6695746"/>
                <a:gd name="connsiteX2" fmla="*/ 43827740 w 43883634"/>
                <a:gd name="connsiteY2" fmla="*/ 6180150 h 6695746"/>
                <a:gd name="connsiteX3" fmla="*/ 21911623 w 43883634"/>
                <a:gd name="connsiteY3" fmla="*/ 3791425 h 6695746"/>
                <a:gd name="connsiteX4" fmla="*/ 49494 w 43883634"/>
                <a:gd name="connsiteY4" fmla="*/ 6695746 h 6695746"/>
                <a:gd name="connsiteX5" fmla="*/ 0 w 43883634"/>
                <a:gd name="connsiteY5" fmla="*/ 6936 h 6695746"/>
                <a:gd name="connsiteX0" fmla="*/ 0 w 43883634"/>
                <a:gd name="connsiteY0" fmla="*/ 6936 h 6695746"/>
                <a:gd name="connsiteX1" fmla="*/ 43883634 w 43883634"/>
                <a:gd name="connsiteY1" fmla="*/ 0 h 6695746"/>
                <a:gd name="connsiteX2" fmla="*/ 43827740 w 43883634"/>
                <a:gd name="connsiteY2" fmla="*/ 6180150 h 6695746"/>
                <a:gd name="connsiteX3" fmla="*/ 21911623 w 43883634"/>
                <a:gd name="connsiteY3" fmla="*/ 3791425 h 6695746"/>
                <a:gd name="connsiteX4" fmla="*/ 49494 w 43883634"/>
                <a:gd name="connsiteY4" fmla="*/ 6695746 h 6695746"/>
                <a:gd name="connsiteX5" fmla="*/ 0 w 43883634"/>
                <a:gd name="connsiteY5" fmla="*/ 6936 h 6695746"/>
                <a:gd name="connsiteX0" fmla="*/ 0 w 43883634"/>
                <a:gd name="connsiteY0" fmla="*/ 6936 h 6695746"/>
                <a:gd name="connsiteX1" fmla="*/ 43883634 w 43883634"/>
                <a:gd name="connsiteY1" fmla="*/ 0 h 6695746"/>
                <a:gd name="connsiteX2" fmla="*/ 43827739 w 43883634"/>
                <a:gd name="connsiteY2" fmla="*/ 5777889 h 6695746"/>
                <a:gd name="connsiteX3" fmla="*/ 21911623 w 43883634"/>
                <a:gd name="connsiteY3" fmla="*/ 3791425 h 6695746"/>
                <a:gd name="connsiteX4" fmla="*/ 49494 w 43883634"/>
                <a:gd name="connsiteY4" fmla="*/ 6695746 h 6695746"/>
                <a:gd name="connsiteX5" fmla="*/ 0 w 43883634"/>
                <a:gd name="connsiteY5" fmla="*/ 6936 h 6695746"/>
                <a:gd name="connsiteX0" fmla="*/ 0 w 43883634"/>
                <a:gd name="connsiteY0" fmla="*/ 6936 h 6695746"/>
                <a:gd name="connsiteX1" fmla="*/ 43883634 w 43883634"/>
                <a:gd name="connsiteY1" fmla="*/ 0 h 6695746"/>
                <a:gd name="connsiteX2" fmla="*/ 43827739 w 43883634"/>
                <a:gd name="connsiteY2" fmla="*/ 5777889 h 6695746"/>
                <a:gd name="connsiteX3" fmla="*/ 21911623 w 43883634"/>
                <a:gd name="connsiteY3" fmla="*/ 3791425 h 6695746"/>
                <a:gd name="connsiteX4" fmla="*/ 49494 w 43883634"/>
                <a:gd name="connsiteY4" fmla="*/ 6695746 h 6695746"/>
                <a:gd name="connsiteX5" fmla="*/ 0 w 43883634"/>
                <a:gd name="connsiteY5" fmla="*/ 6936 h 6695746"/>
                <a:gd name="connsiteX0" fmla="*/ 0 w 43883634"/>
                <a:gd name="connsiteY0" fmla="*/ 6936 h 6695746"/>
                <a:gd name="connsiteX1" fmla="*/ 43883634 w 43883634"/>
                <a:gd name="connsiteY1" fmla="*/ 0 h 6695746"/>
                <a:gd name="connsiteX2" fmla="*/ 43827739 w 43883634"/>
                <a:gd name="connsiteY2" fmla="*/ 5777889 h 6695746"/>
                <a:gd name="connsiteX3" fmla="*/ 21911623 w 43883634"/>
                <a:gd name="connsiteY3" fmla="*/ 3791425 h 6695746"/>
                <a:gd name="connsiteX4" fmla="*/ 49494 w 43883634"/>
                <a:gd name="connsiteY4" fmla="*/ 6695746 h 6695746"/>
                <a:gd name="connsiteX5" fmla="*/ 0 w 43883634"/>
                <a:gd name="connsiteY5" fmla="*/ 6936 h 6695746"/>
                <a:gd name="connsiteX0" fmla="*/ 0 w 43883634"/>
                <a:gd name="connsiteY0" fmla="*/ 6936 h 6695746"/>
                <a:gd name="connsiteX1" fmla="*/ 43883634 w 43883634"/>
                <a:gd name="connsiteY1" fmla="*/ 0 h 6695746"/>
                <a:gd name="connsiteX2" fmla="*/ 43827739 w 43883634"/>
                <a:gd name="connsiteY2" fmla="*/ 5777889 h 6695746"/>
                <a:gd name="connsiteX3" fmla="*/ 21911623 w 43883634"/>
                <a:gd name="connsiteY3" fmla="*/ 3791425 h 6695746"/>
                <a:gd name="connsiteX4" fmla="*/ 49494 w 43883634"/>
                <a:gd name="connsiteY4" fmla="*/ 6695746 h 6695746"/>
                <a:gd name="connsiteX5" fmla="*/ 0 w 43883634"/>
                <a:gd name="connsiteY5" fmla="*/ 6936 h 6695746"/>
                <a:gd name="connsiteX0" fmla="*/ 0 w 43883634"/>
                <a:gd name="connsiteY0" fmla="*/ 6936 h 6695746"/>
                <a:gd name="connsiteX1" fmla="*/ 43883634 w 43883634"/>
                <a:gd name="connsiteY1" fmla="*/ 0 h 6695746"/>
                <a:gd name="connsiteX2" fmla="*/ 43827739 w 43883634"/>
                <a:gd name="connsiteY2" fmla="*/ 5777889 h 6695746"/>
                <a:gd name="connsiteX3" fmla="*/ 21911623 w 43883634"/>
                <a:gd name="connsiteY3" fmla="*/ 3791425 h 6695746"/>
                <a:gd name="connsiteX4" fmla="*/ 49494 w 43883634"/>
                <a:gd name="connsiteY4" fmla="*/ 6695746 h 6695746"/>
                <a:gd name="connsiteX5" fmla="*/ 0 w 43883634"/>
                <a:gd name="connsiteY5" fmla="*/ 6936 h 6695746"/>
                <a:gd name="connsiteX0" fmla="*/ 23933 w 43834140"/>
                <a:gd name="connsiteY0" fmla="*/ 15369 h 6695746"/>
                <a:gd name="connsiteX1" fmla="*/ 43834140 w 43834140"/>
                <a:gd name="connsiteY1" fmla="*/ 0 h 6695746"/>
                <a:gd name="connsiteX2" fmla="*/ 43778245 w 43834140"/>
                <a:gd name="connsiteY2" fmla="*/ 5777889 h 6695746"/>
                <a:gd name="connsiteX3" fmla="*/ 21862129 w 43834140"/>
                <a:gd name="connsiteY3" fmla="*/ 3791425 h 6695746"/>
                <a:gd name="connsiteX4" fmla="*/ 0 w 43834140"/>
                <a:gd name="connsiteY4" fmla="*/ 6695746 h 6695746"/>
                <a:gd name="connsiteX5" fmla="*/ 23933 w 43834140"/>
                <a:gd name="connsiteY5" fmla="*/ 15369 h 6695746"/>
                <a:gd name="connsiteX0" fmla="*/ 1414 w 43848334"/>
                <a:gd name="connsiteY0" fmla="*/ 15369 h 6695746"/>
                <a:gd name="connsiteX1" fmla="*/ 43848334 w 43848334"/>
                <a:gd name="connsiteY1" fmla="*/ 0 h 6695746"/>
                <a:gd name="connsiteX2" fmla="*/ 43792439 w 43848334"/>
                <a:gd name="connsiteY2" fmla="*/ 5777889 h 6695746"/>
                <a:gd name="connsiteX3" fmla="*/ 21876323 w 43848334"/>
                <a:gd name="connsiteY3" fmla="*/ 3791425 h 6695746"/>
                <a:gd name="connsiteX4" fmla="*/ 14194 w 43848334"/>
                <a:gd name="connsiteY4" fmla="*/ 6695746 h 6695746"/>
                <a:gd name="connsiteX5" fmla="*/ 1414 w 43848334"/>
                <a:gd name="connsiteY5" fmla="*/ 15369 h 6695746"/>
                <a:gd name="connsiteX0" fmla="*/ 1414 w 43792439"/>
                <a:gd name="connsiteY0" fmla="*/ 6936 h 6687313"/>
                <a:gd name="connsiteX1" fmla="*/ 43729019 w 43792439"/>
                <a:gd name="connsiteY1" fmla="*/ 0 h 6687313"/>
                <a:gd name="connsiteX2" fmla="*/ 43792439 w 43792439"/>
                <a:gd name="connsiteY2" fmla="*/ 5769456 h 6687313"/>
                <a:gd name="connsiteX3" fmla="*/ 21876323 w 43792439"/>
                <a:gd name="connsiteY3" fmla="*/ 3782992 h 6687313"/>
                <a:gd name="connsiteX4" fmla="*/ 14194 w 43792439"/>
                <a:gd name="connsiteY4" fmla="*/ 6687313 h 6687313"/>
                <a:gd name="connsiteX5" fmla="*/ 1414 w 43792439"/>
                <a:gd name="connsiteY5" fmla="*/ 6936 h 6687313"/>
                <a:gd name="connsiteX0" fmla="*/ 1414 w 43792439"/>
                <a:gd name="connsiteY0" fmla="*/ 0 h 6680377"/>
                <a:gd name="connsiteX1" fmla="*/ 43600524 w 43792439"/>
                <a:gd name="connsiteY1" fmla="*/ 77395 h 6680377"/>
                <a:gd name="connsiteX2" fmla="*/ 43792439 w 43792439"/>
                <a:gd name="connsiteY2" fmla="*/ 5762520 h 6680377"/>
                <a:gd name="connsiteX3" fmla="*/ 21876323 w 43792439"/>
                <a:gd name="connsiteY3" fmla="*/ 3776056 h 6680377"/>
                <a:gd name="connsiteX4" fmla="*/ 14194 w 43792439"/>
                <a:gd name="connsiteY4" fmla="*/ 6680377 h 6680377"/>
                <a:gd name="connsiteX5" fmla="*/ 1414 w 43792439"/>
                <a:gd name="connsiteY5" fmla="*/ 0 h 6680377"/>
                <a:gd name="connsiteX0" fmla="*/ 1414 w 43792439"/>
                <a:gd name="connsiteY0" fmla="*/ 0 h 6680377"/>
                <a:gd name="connsiteX1" fmla="*/ 43683128 w 43792439"/>
                <a:gd name="connsiteY1" fmla="*/ 119561 h 6680377"/>
                <a:gd name="connsiteX2" fmla="*/ 43792439 w 43792439"/>
                <a:gd name="connsiteY2" fmla="*/ 5762520 h 6680377"/>
                <a:gd name="connsiteX3" fmla="*/ 21876323 w 43792439"/>
                <a:gd name="connsiteY3" fmla="*/ 3776056 h 6680377"/>
                <a:gd name="connsiteX4" fmla="*/ 14194 w 43792439"/>
                <a:gd name="connsiteY4" fmla="*/ 6680377 h 6680377"/>
                <a:gd name="connsiteX5" fmla="*/ 1414 w 43792439"/>
                <a:gd name="connsiteY5" fmla="*/ 0 h 6680377"/>
                <a:gd name="connsiteX0" fmla="*/ 1414 w 43793267"/>
                <a:gd name="connsiteY0" fmla="*/ 0 h 6680377"/>
                <a:gd name="connsiteX1" fmla="*/ 43793267 w 43793267"/>
                <a:gd name="connsiteY1" fmla="*/ 1497 h 6680377"/>
                <a:gd name="connsiteX2" fmla="*/ 43792439 w 43793267"/>
                <a:gd name="connsiteY2" fmla="*/ 5762520 h 6680377"/>
                <a:gd name="connsiteX3" fmla="*/ 21876323 w 43793267"/>
                <a:gd name="connsiteY3" fmla="*/ 3776056 h 6680377"/>
                <a:gd name="connsiteX4" fmla="*/ 14194 w 43793267"/>
                <a:gd name="connsiteY4" fmla="*/ 6680377 h 6680377"/>
                <a:gd name="connsiteX5" fmla="*/ 1414 w 43793267"/>
                <a:gd name="connsiteY5" fmla="*/ 0 h 66803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3793267" h="6680377">
                  <a:moveTo>
                    <a:pt x="1414" y="0"/>
                  </a:moveTo>
                  <a:lnTo>
                    <a:pt x="43793267" y="1497"/>
                  </a:lnTo>
                  <a:cubicBezTo>
                    <a:pt x="43793267" y="2343991"/>
                    <a:pt x="43792439" y="3420026"/>
                    <a:pt x="43792439" y="5762520"/>
                  </a:cubicBezTo>
                  <a:cubicBezTo>
                    <a:pt x="38990659" y="4549272"/>
                    <a:pt x="29172697" y="3623080"/>
                    <a:pt x="21876323" y="3776056"/>
                  </a:cubicBezTo>
                  <a:cubicBezTo>
                    <a:pt x="14579949" y="3929032"/>
                    <a:pt x="6467468" y="4159139"/>
                    <a:pt x="14194" y="6680377"/>
                  </a:cubicBezTo>
                  <a:cubicBezTo>
                    <a:pt x="22172" y="4453585"/>
                    <a:pt x="-6564" y="2226792"/>
                    <a:pt x="1414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6"/>
                </a:gs>
                <a:gs pos="100000">
                  <a:schemeClr val="accent1"/>
                </a:gs>
              </a:gsLst>
              <a:lin ang="0" scaled="1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0" name="Rectangle 15"/>
            <p:cNvSpPr/>
            <p:nvPr userDrawn="1"/>
          </p:nvSpPr>
          <p:spPr>
            <a:xfrm>
              <a:off x="-14192" y="1382"/>
              <a:ext cx="27451941" cy="4570665"/>
            </a:xfrm>
            <a:custGeom>
              <a:avLst/>
              <a:gdLst>
                <a:gd name="connsiteX0" fmla="*/ 0 w 43891200"/>
                <a:gd name="connsiteY0" fmla="*/ 0 h 2171777"/>
                <a:gd name="connsiteX1" fmla="*/ 43891200 w 43891200"/>
                <a:gd name="connsiteY1" fmla="*/ 0 h 2171777"/>
                <a:gd name="connsiteX2" fmla="*/ 43891200 w 43891200"/>
                <a:gd name="connsiteY2" fmla="*/ 2171777 h 2171777"/>
                <a:gd name="connsiteX3" fmla="*/ 0 w 43891200"/>
                <a:gd name="connsiteY3" fmla="*/ 2171777 h 2171777"/>
                <a:gd name="connsiteX4" fmla="*/ 0 w 43891200"/>
                <a:gd name="connsiteY4" fmla="*/ 0 h 2171777"/>
                <a:gd name="connsiteX0" fmla="*/ 0 w 43891200"/>
                <a:gd name="connsiteY0" fmla="*/ 0 h 2171777"/>
                <a:gd name="connsiteX1" fmla="*/ 43891200 w 43891200"/>
                <a:gd name="connsiteY1" fmla="*/ 0 h 2171777"/>
                <a:gd name="connsiteX2" fmla="*/ 43891200 w 43891200"/>
                <a:gd name="connsiteY2" fmla="*/ 2171777 h 2171777"/>
                <a:gd name="connsiteX3" fmla="*/ 21843298 w 43891200"/>
                <a:gd name="connsiteY3" fmla="*/ 2143554 h 2171777"/>
                <a:gd name="connsiteX4" fmla="*/ 0 w 43891200"/>
                <a:gd name="connsiteY4" fmla="*/ 2171777 h 2171777"/>
                <a:gd name="connsiteX5" fmla="*/ 0 w 43891200"/>
                <a:gd name="connsiteY5" fmla="*/ 0 h 2171777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2143554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90029"/>
                <a:gd name="connsiteX1" fmla="*/ 43891200 w 43891200"/>
                <a:gd name="connsiteY1" fmla="*/ 0 h 5390029"/>
                <a:gd name="connsiteX2" fmla="*/ 43891200 w 43891200"/>
                <a:gd name="connsiteY2" fmla="*/ 2171777 h 5390029"/>
                <a:gd name="connsiteX3" fmla="*/ 21843298 w 43891200"/>
                <a:gd name="connsiteY3" fmla="*/ 2143554 h 5390029"/>
                <a:gd name="connsiteX4" fmla="*/ 28221 w 43891200"/>
                <a:gd name="connsiteY4" fmla="*/ 5360956 h 5390029"/>
                <a:gd name="connsiteX5" fmla="*/ 0 w 43891200"/>
                <a:gd name="connsiteY5" fmla="*/ 0 h 5390029"/>
                <a:gd name="connsiteX0" fmla="*/ 0 w 43891200"/>
                <a:gd name="connsiteY0" fmla="*/ 0 h 5390029"/>
                <a:gd name="connsiteX1" fmla="*/ 43891200 w 43891200"/>
                <a:gd name="connsiteY1" fmla="*/ 0 h 5390029"/>
                <a:gd name="connsiteX2" fmla="*/ 43891200 w 43891200"/>
                <a:gd name="connsiteY2" fmla="*/ 2171777 h 5390029"/>
                <a:gd name="connsiteX3" fmla="*/ 21843298 w 43891200"/>
                <a:gd name="connsiteY3" fmla="*/ 2143554 h 5390029"/>
                <a:gd name="connsiteX4" fmla="*/ 28221 w 43891200"/>
                <a:gd name="connsiteY4" fmla="*/ 5360956 h 5390029"/>
                <a:gd name="connsiteX5" fmla="*/ 0 w 43891200"/>
                <a:gd name="connsiteY5" fmla="*/ 0 h 5390029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2143554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2143554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2143554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2143554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2143554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2143554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2143554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2143554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2143554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2143554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2143554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2143554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2143554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1691988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1381537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1381537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1381537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1381537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1381537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1381537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1381537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1381537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1381537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778314 w 43891200"/>
                <a:gd name="connsiteY2" fmla="*/ 2171777 h 5360956"/>
                <a:gd name="connsiteX3" fmla="*/ 21843298 w 43891200"/>
                <a:gd name="connsiteY3" fmla="*/ 1381537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197 w 43891200"/>
                <a:gd name="connsiteY2" fmla="*/ 2143554 h 5360956"/>
                <a:gd name="connsiteX3" fmla="*/ 21843298 w 43891200"/>
                <a:gd name="connsiteY3" fmla="*/ 1381537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197 w 43891200"/>
                <a:gd name="connsiteY2" fmla="*/ 2143554 h 5360956"/>
                <a:gd name="connsiteX3" fmla="*/ 21843298 w 43891200"/>
                <a:gd name="connsiteY3" fmla="*/ 1381537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83162"/>
                <a:gd name="connsiteX1" fmla="*/ 43891200 w 43891200"/>
                <a:gd name="connsiteY1" fmla="*/ 0 h 5383162"/>
                <a:gd name="connsiteX2" fmla="*/ 43891197 w 43891200"/>
                <a:gd name="connsiteY2" fmla="*/ 2143554 h 5383162"/>
                <a:gd name="connsiteX3" fmla="*/ 21843298 w 43891200"/>
                <a:gd name="connsiteY3" fmla="*/ 1381537 h 5383162"/>
                <a:gd name="connsiteX4" fmla="*/ 12981 w 43891200"/>
                <a:gd name="connsiteY4" fmla="*/ 5383162 h 5383162"/>
                <a:gd name="connsiteX5" fmla="*/ 0 w 43891200"/>
                <a:gd name="connsiteY5" fmla="*/ 0 h 5383162"/>
                <a:gd name="connsiteX0" fmla="*/ 0 w 43891200"/>
                <a:gd name="connsiteY0" fmla="*/ 0 h 5353553"/>
                <a:gd name="connsiteX1" fmla="*/ 43891200 w 43891200"/>
                <a:gd name="connsiteY1" fmla="*/ 0 h 5353553"/>
                <a:gd name="connsiteX2" fmla="*/ 43891197 w 43891200"/>
                <a:gd name="connsiteY2" fmla="*/ 2143554 h 5353553"/>
                <a:gd name="connsiteX3" fmla="*/ 21843298 w 43891200"/>
                <a:gd name="connsiteY3" fmla="*/ 1381537 h 5353553"/>
                <a:gd name="connsiteX4" fmla="*/ 12981 w 43891200"/>
                <a:gd name="connsiteY4" fmla="*/ 5353553 h 5353553"/>
                <a:gd name="connsiteX5" fmla="*/ 0 w 43891200"/>
                <a:gd name="connsiteY5" fmla="*/ 0 h 5353553"/>
                <a:gd name="connsiteX0" fmla="*/ 0 w 43891200"/>
                <a:gd name="connsiteY0" fmla="*/ 0 h 5375759"/>
                <a:gd name="connsiteX1" fmla="*/ 43891200 w 43891200"/>
                <a:gd name="connsiteY1" fmla="*/ 0 h 5375759"/>
                <a:gd name="connsiteX2" fmla="*/ 43891197 w 43891200"/>
                <a:gd name="connsiteY2" fmla="*/ 2143554 h 5375759"/>
                <a:gd name="connsiteX3" fmla="*/ 21843298 w 43891200"/>
                <a:gd name="connsiteY3" fmla="*/ 1381537 h 5375759"/>
                <a:gd name="connsiteX4" fmla="*/ 2821 w 43891200"/>
                <a:gd name="connsiteY4" fmla="*/ 5375759 h 5375759"/>
                <a:gd name="connsiteX5" fmla="*/ 0 w 43891200"/>
                <a:gd name="connsiteY5" fmla="*/ 0 h 5375759"/>
                <a:gd name="connsiteX0" fmla="*/ 0 w 43891200"/>
                <a:gd name="connsiteY0" fmla="*/ 0 h 5391472"/>
                <a:gd name="connsiteX1" fmla="*/ 43891200 w 43891200"/>
                <a:gd name="connsiteY1" fmla="*/ 0 h 5391472"/>
                <a:gd name="connsiteX2" fmla="*/ 43891197 w 43891200"/>
                <a:gd name="connsiteY2" fmla="*/ 2143554 h 5391472"/>
                <a:gd name="connsiteX3" fmla="*/ 21843298 w 43891200"/>
                <a:gd name="connsiteY3" fmla="*/ 1381537 h 5391472"/>
                <a:gd name="connsiteX4" fmla="*/ 24143 w 43891200"/>
                <a:gd name="connsiteY4" fmla="*/ 5391472 h 5391472"/>
                <a:gd name="connsiteX5" fmla="*/ 0 w 43891200"/>
                <a:gd name="connsiteY5" fmla="*/ 0 h 5391472"/>
                <a:gd name="connsiteX0" fmla="*/ 0 w 43891200"/>
                <a:gd name="connsiteY0" fmla="*/ 0 h 5388329"/>
                <a:gd name="connsiteX1" fmla="*/ 43891200 w 43891200"/>
                <a:gd name="connsiteY1" fmla="*/ 0 h 5388329"/>
                <a:gd name="connsiteX2" fmla="*/ 43891197 w 43891200"/>
                <a:gd name="connsiteY2" fmla="*/ 2143554 h 5388329"/>
                <a:gd name="connsiteX3" fmla="*/ 21843298 w 43891200"/>
                <a:gd name="connsiteY3" fmla="*/ 1381537 h 5388329"/>
                <a:gd name="connsiteX4" fmla="*/ 11350 w 43891200"/>
                <a:gd name="connsiteY4" fmla="*/ 5388329 h 5388329"/>
                <a:gd name="connsiteX5" fmla="*/ 0 w 43891200"/>
                <a:gd name="connsiteY5" fmla="*/ 0 h 5388329"/>
                <a:gd name="connsiteX0" fmla="*/ 0 w 43918796"/>
                <a:gd name="connsiteY0" fmla="*/ 0 h 5388329"/>
                <a:gd name="connsiteX1" fmla="*/ 43918796 w 43918796"/>
                <a:gd name="connsiteY1" fmla="*/ 0 h 5388329"/>
                <a:gd name="connsiteX2" fmla="*/ 43918793 w 43918796"/>
                <a:gd name="connsiteY2" fmla="*/ 2143554 h 5388329"/>
                <a:gd name="connsiteX3" fmla="*/ 21870894 w 43918796"/>
                <a:gd name="connsiteY3" fmla="*/ 1381537 h 5388329"/>
                <a:gd name="connsiteX4" fmla="*/ 38946 w 43918796"/>
                <a:gd name="connsiteY4" fmla="*/ 5388329 h 5388329"/>
                <a:gd name="connsiteX5" fmla="*/ 0 w 43918796"/>
                <a:gd name="connsiteY5" fmla="*/ 0 h 5388329"/>
                <a:gd name="connsiteX0" fmla="*/ 0 w 43882001"/>
                <a:gd name="connsiteY0" fmla="*/ 6780 h 5388329"/>
                <a:gd name="connsiteX1" fmla="*/ 43882001 w 43882001"/>
                <a:gd name="connsiteY1" fmla="*/ 0 h 5388329"/>
                <a:gd name="connsiteX2" fmla="*/ 43881998 w 43882001"/>
                <a:gd name="connsiteY2" fmla="*/ 2143554 h 5388329"/>
                <a:gd name="connsiteX3" fmla="*/ 21834099 w 43882001"/>
                <a:gd name="connsiteY3" fmla="*/ 1381537 h 5388329"/>
                <a:gd name="connsiteX4" fmla="*/ 2151 w 43882001"/>
                <a:gd name="connsiteY4" fmla="*/ 5388329 h 5388329"/>
                <a:gd name="connsiteX5" fmla="*/ 0 w 43882001"/>
                <a:gd name="connsiteY5" fmla="*/ 6780 h 5388329"/>
                <a:gd name="connsiteX0" fmla="*/ 0 w 43909597"/>
                <a:gd name="connsiteY0" fmla="*/ 6780 h 5388329"/>
                <a:gd name="connsiteX1" fmla="*/ 43909597 w 43909597"/>
                <a:gd name="connsiteY1" fmla="*/ 0 h 5388329"/>
                <a:gd name="connsiteX2" fmla="*/ 43909594 w 43909597"/>
                <a:gd name="connsiteY2" fmla="*/ 2143554 h 5388329"/>
                <a:gd name="connsiteX3" fmla="*/ 21861695 w 43909597"/>
                <a:gd name="connsiteY3" fmla="*/ 1381537 h 5388329"/>
                <a:gd name="connsiteX4" fmla="*/ 29747 w 43909597"/>
                <a:gd name="connsiteY4" fmla="*/ 5388329 h 5388329"/>
                <a:gd name="connsiteX5" fmla="*/ 0 w 43909597"/>
                <a:gd name="connsiteY5" fmla="*/ 6780 h 5388329"/>
                <a:gd name="connsiteX0" fmla="*/ 16283 w 43879886"/>
                <a:gd name="connsiteY0" fmla="*/ 13560 h 5388329"/>
                <a:gd name="connsiteX1" fmla="*/ 43879886 w 43879886"/>
                <a:gd name="connsiteY1" fmla="*/ 0 h 5388329"/>
                <a:gd name="connsiteX2" fmla="*/ 43879883 w 43879886"/>
                <a:gd name="connsiteY2" fmla="*/ 2143554 h 5388329"/>
                <a:gd name="connsiteX3" fmla="*/ 21831984 w 43879886"/>
                <a:gd name="connsiteY3" fmla="*/ 1381537 h 5388329"/>
                <a:gd name="connsiteX4" fmla="*/ 36 w 43879886"/>
                <a:gd name="connsiteY4" fmla="*/ 5388329 h 5388329"/>
                <a:gd name="connsiteX5" fmla="*/ 16283 w 43879886"/>
                <a:gd name="connsiteY5" fmla="*/ 13560 h 5388329"/>
                <a:gd name="connsiteX0" fmla="*/ 7118 w 43879920"/>
                <a:gd name="connsiteY0" fmla="*/ 6780 h 5388329"/>
                <a:gd name="connsiteX1" fmla="*/ 43879920 w 43879920"/>
                <a:gd name="connsiteY1" fmla="*/ 0 h 5388329"/>
                <a:gd name="connsiteX2" fmla="*/ 43879917 w 43879920"/>
                <a:gd name="connsiteY2" fmla="*/ 2143554 h 5388329"/>
                <a:gd name="connsiteX3" fmla="*/ 21832018 w 43879920"/>
                <a:gd name="connsiteY3" fmla="*/ 1381537 h 5388329"/>
                <a:gd name="connsiteX4" fmla="*/ 70 w 43879920"/>
                <a:gd name="connsiteY4" fmla="*/ 5388329 h 5388329"/>
                <a:gd name="connsiteX5" fmla="*/ 7118 w 43879920"/>
                <a:gd name="connsiteY5" fmla="*/ 6780 h 5388329"/>
                <a:gd name="connsiteX0" fmla="*/ 0 w 43900399"/>
                <a:gd name="connsiteY0" fmla="*/ 0 h 5388329"/>
                <a:gd name="connsiteX1" fmla="*/ 43900399 w 43900399"/>
                <a:gd name="connsiteY1" fmla="*/ 0 h 5388329"/>
                <a:gd name="connsiteX2" fmla="*/ 43900396 w 43900399"/>
                <a:gd name="connsiteY2" fmla="*/ 2143554 h 5388329"/>
                <a:gd name="connsiteX3" fmla="*/ 21852497 w 43900399"/>
                <a:gd name="connsiteY3" fmla="*/ 1381537 h 5388329"/>
                <a:gd name="connsiteX4" fmla="*/ 20549 w 43900399"/>
                <a:gd name="connsiteY4" fmla="*/ 5388329 h 5388329"/>
                <a:gd name="connsiteX5" fmla="*/ 0 w 43900399"/>
                <a:gd name="connsiteY5" fmla="*/ 0 h 5388329"/>
                <a:gd name="connsiteX0" fmla="*/ 0 w 43900396"/>
                <a:gd name="connsiteY0" fmla="*/ 0 h 5388329"/>
                <a:gd name="connsiteX1" fmla="*/ 43854405 w 43900396"/>
                <a:gd name="connsiteY1" fmla="*/ 27119 h 5388329"/>
                <a:gd name="connsiteX2" fmla="*/ 43900396 w 43900396"/>
                <a:gd name="connsiteY2" fmla="*/ 2143554 h 5388329"/>
                <a:gd name="connsiteX3" fmla="*/ 21852497 w 43900396"/>
                <a:gd name="connsiteY3" fmla="*/ 1381537 h 5388329"/>
                <a:gd name="connsiteX4" fmla="*/ 20549 w 43900396"/>
                <a:gd name="connsiteY4" fmla="*/ 5388329 h 5388329"/>
                <a:gd name="connsiteX5" fmla="*/ 0 w 43900396"/>
                <a:gd name="connsiteY5" fmla="*/ 0 h 5388329"/>
                <a:gd name="connsiteX0" fmla="*/ 0 w 43900398"/>
                <a:gd name="connsiteY0" fmla="*/ 0 h 5388329"/>
                <a:gd name="connsiteX1" fmla="*/ 43900398 w 43900398"/>
                <a:gd name="connsiteY1" fmla="*/ 6780 h 5388329"/>
                <a:gd name="connsiteX2" fmla="*/ 43900396 w 43900398"/>
                <a:gd name="connsiteY2" fmla="*/ 2143554 h 5388329"/>
                <a:gd name="connsiteX3" fmla="*/ 21852497 w 43900398"/>
                <a:gd name="connsiteY3" fmla="*/ 1381537 h 5388329"/>
                <a:gd name="connsiteX4" fmla="*/ 20549 w 43900398"/>
                <a:gd name="connsiteY4" fmla="*/ 5388329 h 5388329"/>
                <a:gd name="connsiteX5" fmla="*/ 0 w 43900398"/>
                <a:gd name="connsiteY5" fmla="*/ 0 h 5388329"/>
                <a:gd name="connsiteX0" fmla="*/ 0 w 43909598"/>
                <a:gd name="connsiteY0" fmla="*/ 0 h 5388329"/>
                <a:gd name="connsiteX1" fmla="*/ 43909598 w 43909598"/>
                <a:gd name="connsiteY1" fmla="*/ 6780 h 5388329"/>
                <a:gd name="connsiteX2" fmla="*/ 43900396 w 43909598"/>
                <a:gd name="connsiteY2" fmla="*/ 2143554 h 5388329"/>
                <a:gd name="connsiteX3" fmla="*/ 21852497 w 43909598"/>
                <a:gd name="connsiteY3" fmla="*/ 1381537 h 5388329"/>
                <a:gd name="connsiteX4" fmla="*/ 20549 w 43909598"/>
                <a:gd name="connsiteY4" fmla="*/ 5388329 h 5388329"/>
                <a:gd name="connsiteX5" fmla="*/ 0 w 43909598"/>
                <a:gd name="connsiteY5" fmla="*/ 0 h 53883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3909598" h="5388329">
                  <a:moveTo>
                    <a:pt x="0" y="0"/>
                  </a:moveTo>
                  <a:lnTo>
                    <a:pt x="43909598" y="6780"/>
                  </a:lnTo>
                  <a:cubicBezTo>
                    <a:pt x="43909597" y="719038"/>
                    <a:pt x="43900397" y="1431296"/>
                    <a:pt x="43900396" y="2143554"/>
                  </a:cubicBezTo>
                  <a:cubicBezTo>
                    <a:pt x="37284373" y="1358490"/>
                    <a:pt x="29162993" y="845303"/>
                    <a:pt x="21852497" y="1381537"/>
                  </a:cubicBezTo>
                  <a:cubicBezTo>
                    <a:pt x="14542001" y="1917771"/>
                    <a:pt x="6144574" y="2782191"/>
                    <a:pt x="20549" y="5388329"/>
                  </a:cubicBezTo>
                  <a:cubicBezTo>
                    <a:pt x="19609" y="3596409"/>
                    <a:pt x="940" y="1791920"/>
                    <a:pt x="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2"/>
                </a:gs>
                <a:gs pos="100000">
                  <a:schemeClr val="accent1"/>
                </a:gs>
              </a:gsLst>
              <a:lin ang="0" scaled="1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n>
                  <a:noFill/>
                </a:ln>
                <a:solidFill>
                  <a:schemeClr val="accent1"/>
                </a:solidFill>
              </a:endParaRPr>
            </a:p>
          </p:txBody>
        </p:sp>
      </p:grpSp>
      <p:grpSp>
        <p:nvGrpSpPr>
          <p:cNvPr id="81" name="Group 80"/>
          <p:cNvGrpSpPr/>
          <p:nvPr userDrawn="1"/>
        </p:nvGrpSpPr>
        <p:grpSpPr>
          <a:xfrm rot="10800000">
            <a:off x="-24226" y="20723579"/>
            <a:ext cx="43952748" cy="1234423"/>
            <a:chOff x="-14192" y="1382"/>
            <a:chExt cx="27451941" cy="4572641"/>
          </a:xfrm>
        </p:grpSpPr>
        <p:sp>
          <p:nvSpPr>
            <p:cNvPr id="86" name="Rectangle 16"/>
            <p:cNvSpPr/>
            <p:nvPr userDrawn="1"/>
          </p:nvSpPr>
          <p:spPr>
            <a:xfrm>
              <a:off x="4001" y="707796"/>
              <a:ext cx="27429212" cy="3866227"/>
            </a:xfrm>
            <a:custGeom>
              <a:avLst/>
              <a:gdLst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0 w 43891200"/>
                <a:gd name="connsiteY3" fmla="*/ 7027483 h 7027483"/>
                <a:gd name="connsiteX4" fmla="*/ 0 w 43891200"/>
                <a:gd name="connsiteY4" fmla="*/ 0 h 702748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21617527 w 43891200"/>
                <a:gd name="connsiteY3" fmla="*/ 6999261 h 7027483"/>
                <a:gd name="connsiteX4" fmla="*/ 0 w 43891200"/>
                <a:gd name="connsiteY4" fmla="*/ 7027483 h 7027483"/>
                <a:gd name="connsiteX5" fmla="*/ 0 w 43891200"/>
                <a:gd name="connsiteY5" fmla="*/ 0 h 702748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21448200 w 43891200"/>
                <a:gd name="connsiteY3" fmla="*/ 3838305 h 7027483"/>
                <a:gd name="connsiteX4" fmla="*/ 0 w 43891200"/>
                <a:gd name="connsiteY4" fmla="*/ 7027483 h 7027483"/>
                <a:gd name="connsiteX5" fmla="*/ 0 w 43891200"/>
                <a:gd name="connsiteY5" fmla="*/ 0 h 702748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21448200 w 43891200"/>
                <a:gd name="connsiteY3" fmla="*/ 3838305 h 7027483"/>
                <a:gd name="connsiteX4" fmla="*/ 28221 w 43891200"/>
                <a:gd name="connsiteY4" fmla="*/ 6688809 h 7027483"/>
                <a:gd name="connsiteX5" fmla="*/ 0 w 43891200"/>
                <a:gd name="connsiteY5" fmla="*/ 0 h 7027483"/>
                <a:gd name="connsiteX0" fmla="*/ 0 w 43891200"/>
                <a:gd name="connsiteY0" fmla="*/ 0 h 7100503"/>
                <a:gd name="connsiteX1" fmla="*/ 43891200 w 43891200"/>
                <a:gd name="connsiteY1" fmla="*/ 0 h 7100503"/>
                <a:gd name="connsiteX2" fmla="*/ 43891200 w 43891200"/>
                <a:gd name="connsiteY2" fmla="*/ 7027483 h 7100503"/>
                <a:gd name="connsiteX3" fmla="*/ 21448200 w 43891200"/>
                <a:gd name="connsiteY3" fmla="*/ 3838305 h 7100503"/>
                <a:gd name="connsiteX4" fmla="*/ 28221 w 43891200"/>
                <a:gd name="connsiteY4" fmla="*/ 6688809 h 7100503"/>
                <a:gd name="connsiteX5" fmla="*/ 0 w 43891200"/>
                <a:gd name="connsiteY5" fmla="*/ 0 h 7100503"/>
                <a:gd name="connsiteX0" fmla="*/ 0 w 43891200"/>
                <a:gd name="connsiteY0" fmla="*/ 0 h 7100503"/>
                <a:gd name="connsiteX1" fmla="*/ 43891200 w 43891200"/>
                <a:gd name="connsiteY1" fmla="*/ 0 h 7100503"/>
                <a:gd name="connsiteX2" fmla="*/ 43891200 w 43891200"/>
                <a:gd name="connsiteY2" fmla="*/ 7027483 h 7100503"/>
                <a:gd name="connsiteX3" fmla="*/ 21448200 w 43891200"/>
                <a:gd name="connsiteY3" fmla="*/ 3838305 h 7100503"/>
                <a:gd name="connsiteX4" fmla="*/ 28221 w 43891200"/>
                <a:gd name="connsiteY4" fmla="*/ 6688809 h 7100503"/>
                <a:gd name="connsiteX5" fmla="*/ 0 w 43891200"/>
                <a:gd name="connsiteY5" fmla="*/ 0 h 710050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21448200 w 43891200"/>
                <a:gd name="connsiteY3" fmla="*/ 3838305 h 7027483"/>
                <a:gd name="connsiteX4" fmla="*/ 28221 w 43891200"/>
                <a:gd name="connsiteY4" fmla="*/ 6688809 h 7027483"/>
                <a:gd name="connsiteX5" fmla="*/ 0 w 43891200"/>
                <a:gd name="connsiteY5" fmla="*/ 0 h 702748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21448200 w 43891200"/>
                <a:gd name="connsiteY3" fmla="*/ 3838305 h 7027483"/>
                <a:gd name="connsiteX4" fmla="*/ 28221 w 43891200"/>
                <a:gd name="connsiteY4" fmla="*/ 6688809 h 7027483"/>
                <a:gd name="connsiteX5" fmla="*/ 0 w 43891200"/>
                <a:gd name="connsiteY5" fmla="*/ 0 h 702748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21448200 w 43891200"/>
                <a:gd name="connsiteY3" fmla="*/ 3838305 h 7027483"/>
                <a:gd name="connsiteX4" fmla="*/ 28221 w 43891200"/>
                <a:gd name="connsiteY4" fmla="*/ 6688809 h 7027483"/>
                <a:gd name="connsiteX5" fmla="*/ 0 w 43891200"/>
                <a:gd name="connsiteY5" fmla="*/ 0 h 702748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21448200 w 43891200"/>
                <a:gd name="connsiteY3" fmla="*/ 3838305 h 7027483"/>
                <a:gd name="connsiteX4" fmla="*/ 84664 w 43891200"/>
                <a:gd name="connsiteY4" fmla="*/ 5531673 h 7027483"/>
                <a:gd name="connsiteX5" fmla="*/ 0 w 43891200"/>
                <a:gd name="connsiteY5" fmla="*/ 0 h 702748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21532864 w 43891200"/>
                <a:gd name="connsiteY3" fmla="*/ 3330294 h 7027483"/>
                <a:gd name="connsiteX4" fmla="*/ 84664 w 43891200"/>
                <a:gd name="connsiteY4" fmla="*/ 5531673 h 7027483"/>
                <a:gd name="connsiteX5" fmla="*/ 0 w 43891200"/>
                <a:gd name="connsiteY5" fmla="*/ 0 h 702748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21589306 w 43891200"/>
                <a:gd name="connsiteY3" fmla="*/ 3104512 h 7027483"/>
                <a:gd name="connsiteX4" fmla="*/ 84664 w 43891200"/>
                <a:gd name="connsiteY4" fmla="*/ 5531673 h 7027483"/>
                <a:gd name="connsiteX5" fmla="*/ 0 w 43891200"/>
                <a:gd name="connsiteY5" fmla="*/ 0 h 702748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21589306 w 43891200"/>
                <a:gd name="connsiteY3" fmla="*/ 3104512 h 7027483"/>
                <a:gd name="connsiteX4" fmla="*/ 84664 w 43891200"/>
                <a:gd name="connsiteY4" fmla="*/ 5531673 h 7027483"/>
                <a:gd name="connsiteX5" fmla="*/ 0 w 43891200"/>
                <a:gd name="connsiteY5" fmla="*/ 0 h 7027483"/>
                <a:gd name="connsiteX0" fmla="*/ 0 w 43891200"/>
                <a:gd name="connsiteY0" fmla="*/ 0 h 7272584"/>
                <a:gd name="connsiteX1" fmla="*/ 43891200 w 43891200"/>
                <a:gd name="connsiteY1" fmla="*/ 0 h 7272584"/>
                <a:gd name="connsiteX2" fmla="*/ 43891200 w 43891200"/>
                <a:gd name="connsiteY2" fmla="*/ 7027483 h 7272584"/>
                <a:gd name="connsiteX3" fmla="*/ 37534349 w 43891200"/>
                <a:gd name="connsiteY3" fmla="*/ 5432466 h 7272584"/>
                <a:gd name="connsiteX4" fmla="*/ 21589306 w 43891200"/>
                <a:gd name="connsiteY4" fmla="*/ 3104512 h 7272584"/>
                <a:gd name="connsiteX5" fmla="*/ 84664 w 43891200"/>
                <a:gd name="connsiteY5" fmla="*/ 5531673 h 7272584"/>
                <a:gd name="connsiteX6" fmla="*/ 0 w 43891200"/>
                <a:gd name="connsiteY6" fmla="*/ 0 h 7272584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37534349 w 43891200"/>
                <a:gd name="connsiteY3" fmla="*/ 5432466 h 7027483"/>
                <a:gd name="connsiteX4" fmla="*/ 21589306 w 43891200"/>
                <a:gd name="connsiteY4" fmla="*/ 3104512 h 7027483"/>
                <a:gd name="connsiteX5" fmla="*/ 84664 w 43891200"/>
                <a:gd name="connsiteY5" fmla="*/ 5531673 h 7027483"/>
                <a:gd name="connsiteX6" fmla="*/ 0 w 43891200"/>
                <a:gd name="connsiteY6" fmla="*/ 0 h 702748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37534347 w 43891200"/>
                <a:gd name="connsiteY3" fmla="*/ 5179307 h 7027483"/>
                <a:gd name="connsiteX4" fmla="*/ 21589306 w 43891200"/>
                <a:gd name="connsiteY4" fmla="*/ 3104512 h 7027483"/>
                <a:gd name="connsiteX5" fmla="*/ 84664 w 43891200"/>
                <a:gd name="connsiteY5" fmla="*/ 5531673 h 7027483"/>
                <a:gd name="connsiteX6" fmla="*/ 0 w 43891200"/>
                <a:gd name="connsiteY6" fmla="*/ 0 h 702748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37534347 w 43891200"/>
                <a:gd name="connsiteY3" fmla="*/ 5179307 h 7027483"/>
                <a:gd name="connsiteX4" fmla="*/ 21589306 w 43891200"/>
                <a:gd name="connsiteY4" fmla="*/ 3104512 h 7027483"/>
                <a:gd name="connsiteX5" fmla="*/ 84664 w 43891200"/>
                <a:gd name="connsiteY5" fmla="*/ 5531673 h 7027483"/>
                <a:gd name="connsiteX6" fmla="*/ 0 w 43891200"/>
                <a:gd name="connsiteY6" fmla="*/ 0 h 702748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37534347 w 43891200"/>
                <a:gd name="connsiteY3" fmla="*/ 5179307 h 7027483"/>
                <a:gd name="connsiteX4" fmla="*/ 21589306 w 43891200"/>
                <a:gd name="connsiteY4" fmla="*/ 3104512 h 7027483"/>
                <a:gd name="connsiteX5" fmla="*/ 84664 w 43891200"/>
                <a:gd name="connsiteY5" fmla="*/ 5531673 h 7027483"/>
                <a:gd name="connsiteX6" fmla="*/ 0 w 43891200"/>
                <a:gd name="connsiteY6" fmla="*/ 0 h 702748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37534347 w 43891200"/>
                <a:gd name="connsiteY3" fmla="*/ 5179307 h 7027483"/>
                <a:gd name="connsiteX4" fmla="*/ 21589306 w 43891200"/>
                <a:gd name="connsiteY4" fmla="*/ 3104512 h 7027483"/>
                <a:gd name="connsiteX5" fmla="*/ 84664 w 43891200"/>
                <a:gd name="connsiteY5" fmla="*/ 5531673 h 7027483"/>
                <a:gd name="connsiteX6" fmla="*/ 0 w 43891200"/>
                <a:gd name="connsiteY6" fmla="*/ 0 h 702748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37534347 w 43891200"/>
                <a:gd name="connsiteY3" fmla="*/ 5179307 h 7027483"/>
                <a:gd name="connsiteX4" fmla="*/ 21589306 w 43891200"/>
                <a:gd name="connsiteY4" fmla="*/ 3104512 h 7027483"/>
                <a:gd name="connsiteX5" fmla="*/ 84664 w 43891200"/>
                <a:gd name="connsiteY5" fmla="*/ 5531673 h 7027483"/>
                <a:gd name="connsiteX6" fmla="*/ 0 w 43891200"/>
                <a:gd name="connsiteY6" fmla="*/ 0 h 702748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37534347 w 43891200"/>
                <a:gd name="connsiteY3" fmla="*/ 5179307 h 7027483"/>
                <a:gd name="connsiteX4" fmla="*/ 21589306 w 43891200"/>
                <a:gd name="connsiteY4" fmla="*/ 3104512 h 7027483"/>
                <a:gd name="connsiteX5" fmla="*/ 84664 w 43891200"/>
                <a:gd name="connsiteY5" fmla="*/ 5531673 h 7027483"/>
                <a:gd name="connsiteX6" fmla="*/ 0 w 43891200"/>
                <a:gd name="connsiteY6" fmla="*/ 0 h 702748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37534347 w 43891200"/>
                <a:gd name="connsiteY3" fmla="*/ 5179307 h 7027483"/>
                <a:gd name="connsiteX4" fmla="*/ 21423313 w 43891200"/>
                <a:gd name="connsiteY4" fmla="*/ 3012175 h 7027483"/>
                <a:gd name="connsiteX5" fmla="*/ 84664 w 43891200"/>
                <a:gd name="connsiteY5" fmla="*/ 5531673 h 7027483"/>
                <a:gd name="connsiteX6" fmla="*/ 0 w 43891200"/>
                <a:gd name="connsiteY6" fmla="*/ 0 h 7027483"/>
                <a:gd name="connsiteX0" fmla="*/ 0 w 43891200"/>
                <a:gd name="connsiteY0" fmla="*/ 0 h 6029592"/>
                <a:gd name="connsiteX1" fmla="*/ 43891200 w 43891200"/>
                <a:gd name="connsiteY1" fmla="*/ 0 h 6029592"/>
                <a:gd name="connsiteX2" fmla="*/ 43852760 w 43891200"/>
                <a:gd name="connsiteY2" fmla="*/ 6029592 h 6029592"/>
                <a:gd name="connsiteX3" fmla="*/ 37534347 w 43891200"/>
                <a:gd name="connsiteY3" fmla="*/ 5179307 h 6029592"/>
                <a:gd name="connsiteX4" fmla="*/ 21423313 w 43891200"/>
                <a:gd name="connsiteY4" fmla="*/ 3012175 h 6029592"/>
                <a:gd name="connsiteX5" fmla="*/ 84664 w 43891200"/>
                <a:gd name="connsiteY5" fmla="*/ 5531673 h 6029592"/>
                <a:gd name="connsiteX6" fmla="*/ 0 w 43891200"/>
                <a:gd name="connsiteY6" fmla="*/ 0 h 6029592"/>
                <a:gd name="connsiteX0" fmla="*/ 0 w 43891200"/>
                <a:gd name="connsiteY0" fmla="*/ 0 h 6029592"/>
                <a:gd name="connsiteX1" fmla="*/ 43891200 w 43891200"/>
                <a:gd name="connsiteY1" fmla="*/ 0 h 6029592"/>
                <a:gd name="connsiteX2" fmla="*/ 43852760 w 43891200"/>
                <a:gd name="connsiteY2" fmla="*/ 6029592 h 6029592"/>
                <a:gd name="connsiteX3" fmla="*/ 36342689 w 43891200"/>
                <a:gd name="connsiteY3" fmla="*/ 4466527 h 6029592"/>
                <a:gd name="connsiteX4" fmla="*/ 21423313 w 43891200"/>
                <a:gd name="connsiteY4" fmla="*/ 3012175 h 6029592"/>
                <a:gd name="connsiteX5" fmla="*/ 84664 w 43891200"/>
                <a:gd name="connsiteY5" fmla="*/ 5531673 h 6029592"/>
                <a:gd name="connsiteX6" fmla="*/ 0 w 43891200"/>
                <a:gd name="connsiteY6" fmla="*/ 0 h 6029592"/>
                <a:gd name="connsiteX0" fmla="*/ 0 w 43891200"/>
                <a:gd name="connsiteY0" fmla="*/ 0 h 6079664"/>
                <a:gd name="connsiteX1" fmla="*/ 43891200 w 43891200"/>
                <a:gd name="connsiteY1" fmla="*/ 0 h 6079664"/>
                <a:gd name="connsiteX2" fmla="*/ 43852760 w 43891200"/>
                <a:gd name="connsiteY2" fmla="*/ 6029592 h 6079664"/>
                <a:gd name="connsiteX3" fmla="*/ 21423313 w 43891200"/>
                <a:gd name="connsiteY3" fmla="*/ 3012175 h 6079664"/>
                <a:gd name="connsiteX4" fmla="*/ 84664 w 43891200"/>
                <a:gd name="connsiteY4" fmla="*/ 5531673 h 6079664"/>
                <a:gd name="connsiteX5" fmla="*/ 0 w 43891200"/>
                <a:gd name="connsiteY5" fmla="*/ 0 h 6079664"/>
                <a:gd name="connsiteX0" fmla="*/ 0 w 43891200"/>
                <a:gd name="connsiteY0" fmla="*/ 0 h 6029592"/>
                <a:gd name="connsiteX1" fmla="*/ 43891200 w 43891200"/>
                <a:gd name="connsiteY1" fmla="*/ 0 h 6029592"/>
                <a:gd name="connsiteX2" fmla="*/ 43852760 w 43891200"/>
                <a:gd name="connsiteY2" fmla="*/ 6029592 h 6029592"/>
                <a:gd name="connsiteX3" fmla="*/ 21423313 w 43891200"/>
                <a:gd name="connsiteY3" fmla="*/ 3012175 h 6029592"/>
                <a:gd name="connsiteX4" fmla="*/ 84664 w 43891200"/>
                <a:gd name="connsiteY4" fmla="*/ 5531673 h 6029592"/>
                <a:gd name="connsiteX5" fmla="*/ 0 w 43891200"/>
                <a:gd name="connsiteY5" fmla="*/ 0 h 6029592"/>
                <a:gd name="connsiteX0" fmla="*/ 0 w 43891200"/>
                <a:gd name="connsiteY0" fmla="*/ 0 h 6029592"/>
                <a:gd name="connsiteX1" fmla="*/ 43891200 w 43891200"/>
                <a:gd name="connsiteY1" fmla="*/ 0 h 6029592"/>
                <a:gd name="connsiteX2" fmla="*/ 43852760 w 43891200"/>
                <a:gd name="connsiteY2" fmla="*/ 6029592 h 6029592"/>
                <a:gd name="connsiteX3" fmla="*/ 21423313 w 43891200"/>
                <a:gd name="connsiteY3" fmla="*/ 3012175 h 6029592"/>
                <a:gd name="connsiteX4" fmla="*/ 84664 w 43891200"/>
                <a:gd name="connsiteY4" fmla="*/ 5531673 h 6029592"/>
                <a:gd name="connsiteX5" fmla="*/ 0 w 43891200"/>
                <a:gd name="connsiteY5" fmla="*/ 0 h 6029592"/>
                <a:gd name="connsiteX0" fmla="*/ 0 w 43891200"/>
                <a:gd name="connsiteY0" fmla="*/ 0 h 5887037"/>
                <a:gd name="connsiteX1" fmla="*/ 43891200 w 43891200"/>
                <a:gd name="connsiteY1" fmla="*/ 0 h 5887037"/>
                <a:gd name="connsiteX2" fmla="*/ 43814321 w 43891200"/>
                <a:gd name="connsiteY2" fmla="*/ 5887037 h 5887037"/>
                <a:gd name="connsiteX3" fmla="*/ 21423313 w 43891200"/>
                <a:gd name="connsiteY3" fmla="*/ 3012175 h 5887037"/>
                <a:gd name="connsiteX4" fmla="*/ 84664 w 43891200"/>
                <a:gd name="connsiteY4" fmla="*/ 5531673 h 5887037"/>
                <a:gd name="connsiteX5" fmla="*/ 0 w 43891200"/>
                <a:gd name="connsiteY5" fmla="*/ 0 h 5887037"/>
                <a:gd name="connsiteX0" fmla="*/ 0 w 43891200"/>
                <a:gd name="connsiteY0" fmla="*/ 0 h 5745966"/>
                <a:gd name="connsiteX1" fmla="*/ 43891200 w 43891200"/>
                <a:gd name="connsiteY1" fmla="*/ 0 h 5745966"/>
                <a:gd name="connsiteX2" fmla="*/ 43814319 w 43891200"/>
                <a:gd name="connsiteY2" fmla="*/ 5745966 h 5745966"/>
                <a:gd name="connsiteX3" fmla="*/ 21423313 w 43891200"/>
                <a:gd name="connsiteY3" fmla="*/ 3012175 h 5745966"/>
                <a:gd name="connsiteX4" fmla="*/ 84664 w 43891200"/>
                <a:gd name="connsiteY4" fmla="*/ 5531673 h 5745966"/>
                <a:gd name="connsiteX5" fmla="*/ 0 w 43891200"/>
                <a:gd name="connsiteY5" fmla="*/ 0 h 5745966"/>
                <a:gd name="connsiteX0" fmla="*/ 0 w 43891200"/>
                <a:gd name="connsiteY0" fmla="*/ 0 h 5774180"/>
                <a:gd name="connsiteX1" fmla="*/ 43891200 w 43891200"/>
                <a:gd name="connsiteY1" fmla="*/ 0 h 5774180"/>
                <a:gd name="connsiteX2" fmla="*/ 43814319 w 43891200"/>
                <a:gd name="connsiteY2" fmla="*/ 5774180 h 5774180"/>
                <a:gd name="connsiteX3" fmla="*/ 21423313 w 43891200"/>
                <a:gd name="connsiteY3" fmla="*/ 3012175 h 5774180"/>
                <a:gd name="connsiteX4" fmla="*/ 84664 w 43891200"/>
                <a:gd name="connsiteY4" fmla="*/ 5531673 h 5774180"/>
                <a:gd name="connsiteX5" fmla="*/ 0 w 43891200"/>
                <a:gd name="connsiteY5" fmla="*/ 0 h 5774180"/>
                <a:gd name="connsiteX0" fmla="*/ 6633 w 43897833"/>
                <a:gd name="connsiteY0" fmla="*/ 0 h 5774180"/>
                <a:gd name="connsiteX1" fmla="*/ 43897833 w 43897833"/>
                <a:gd name="connsiteY1" fmla="*/ 0 h 5774180"/>
                <a:gd name="connsiteX2" fmla="*/ 43820952 w 43897833"/>
                <a:gd name="connsiteY2" fmla="*/ 5774180 h 5774180"/>
                <a:gd name="connsiteX3" fmla="*/ 21429946 w 43897833"/>
                <a:gd name="connsiteY3" fmla="*/ 3012175 h 5774180"/>
                <a:gd name="connsiteX4" fmla="*/ 0 w 43897833"/>
                <a:gd name="connsiteY4" fmla="*/ 5757386 h 5774180"/>
                <a:gd name="connsiteX5" fmla="*/ 6633 w 43897833"/>
                <a:gd name="connsiteY5" fmla="*/ 0 h 5774180"/>
                <a:gd name="connsiteX0" fmla="*/ 6633 w 43897833"/>
                <a:gd name="connsiteY0" fmla="*/ 0 h 5785600"/>
                <a:gd name="connsiteX1" fmla="*/ 43897833 w 43897833"/>
                <a:gd name="connsiteY1" fmla="*/ 0 h 5785600"/>
                <a:gd name="connsiteX2" fmla="*/ 43820952 w 43897833"/>
                <a:gd name="connsiteY2" fmla="*/ 5774180 h 5785600"/>
                <a:gd name="connsiteX3" fmla="*/ 21429946 w 43897833"/>
                <a:gd name="connsiteY3" fmla="*/ 3012175 h 5785600"/>
                <a:gd name="connsiteX4" fmla="*/ 0 w 43897833"/>
                <a:gd name="connsiteY4" fmla="*/ 5785600 h 5785600"/>
                <a:gd name="connsiteX5" fmla="*/ 6633 w 43897833"/>
                <a:gd name="connsiteY5" fmla="*/ 0 h 5785600"/>
                <a:gd name="connsiteX0" fmla="*/ 6633 w 43897833"/>
                <a:gd name="connsiteY0" fmla="*/ 0 h 5785600"/>
                <a:gd name="connsiteX1" fmla="*/ 43897833 w 43897833"/>
                <a:gd name="connsiteY1" fmla="*/ 0 h 5785600"/>
                <a:gd name="connsiteX2" fmla="*/ 43829914 w 43897833"/>
                <a:gd name="connsiteY2" fmla="*/ 5757562 h 5785600"/>
                <a:gd name="connsiteX3" fmla="*/ 21429946 w 43897833"/>
                <a:gd name="connsiteY3" fmla="*/ 3012175 h 5785600"/>
                <a:gd name="connsiteX4" fmla="*/ 0 w 43897833"/>
                <a:gd name="connsiteY4" fmla="*/ 5785600 h 5785600"/>
                <a:gd name="connsiteX5" fmla="*/ 6633 w 43897833"/>
                <a:gd name="connsiteY5" fmla="*/ 0 h 5785600"/>
                <a:gd name="connsiteX0" fmla="*/ 6633 w 43884390"/>
                <a:gd name="connsiteY0" fmla="*/ 4153 h 5789753"/>
                <a:gd name="connsiteX1" fmla="*/ 43884390 w 43884390"/>
                <a:gd name="connsiteY1" fmla="*/ 0 h 5789753"/>
                <a:gd name="connsiteX2" fmla="*/ 43829914 w 43884390"/>
                <a:gd name="connsiteY2" fmla="*/ 5761715 h 5789753"/>
                <a:gd name="connsiteX3" fmla="*/ 21429946 w 43884390"/>
                <a:gd name="connsiteY3" fmla="*/ 3016328 h 5789753"/>
                <a:gd name="connsiteX4" fmla="*/ 0 w 43884390"/>
                <a:gd name="connsiteY4" fmla="*/ 5789753 h 5789753"/>
                <a:gd name="connsiteX5" fmla="*/ 6633 w 43884390"/>
                <a:gd name="connsiteY5" fmla="*/ 4153 h 5789753"/>
                <a:gd name="connsiteX0" fmla="*/ 6633 w 43884392"/>
                <a:gd name="connsiteY0" fmla="*/ 0 h 5785600"/>
                <a:gd name="connsiteX1" fmla="*/ 43884392 w 43884392"/>
                <a:gd name="connsiteY1" fmla="*/ 1 h 5785600"/>
                <a:gd name="connsiteX2" fmla="*/ 43829914 w 43884392"/>
                <a:gd name="connsiteY2" fmla="*/ 5757562 h 5785600"/>
                <a:gd name="connsiteX3" fmla="*/ 21429946 w 43884392"/>
                <a:gd name="connsiteY3" fmla="*/ 3012175 h 5785600"/>
                <a:gd name="connsiteX4" fmla="*/ 0 w 43884392"/>
                <a:gd name="connsiteY4" fmla="*/ 5785600 h 5785600"/>
                <a:gd name="connsiteX5" fmla="*/ 6633 w 43884392"/>
                <a:gd name="connsiteY5" fmla="*/ 0 h 5785600"/>
                <a:gd name="connsiteX0" fmla="*/ 6633 w 43876785"/>
                <a:gd name="connsiteY0" fmla="*/ 7053 h 5792653"/>
                <a:gd name="connsiteX1" fmla="*/ 43876785 w 43876785"/>
                <a:gd name="connsiteY1" fmla="*/ 0 h 5792653"/>
                <a:gd name="connsiteX2" fmla="*/ 43829914 w 43876785"/>
                <a:gd name="connsiteY2" fmla="*/ 5764615 h 5792653"/>
                <a:gd name="connsiteX3" fmla="*/ 21429946 w 43876785"/>
                <a:gd name="connsiteY3" fmla="*/ 3019228 h 5792653"/>
                <a:gd name="connsiteX4" fmla="*/ 0 w 43876785"/>
                <a:gd name="connsiteY4" fmla="*/ 5792653 h 5792653"/>
                <a:gd name="connsiteX5" fmla="*/ 6633 w 43876785"/>
                <a:gd name="connsiteY5" fmla="*/ 7053 h 5792653"/>
                <a:gd name="connsiteX0" fmla="*/ 6633 w 43876785"/>
                <a:gd name="connsiteY0" fmla="*/ 7053 h 5792653"/>
                <a:gd name="connsiteX1" fmla="*/ 43876785 w 43876785"/>
                <a:gd name="connsiteY1" fmla="*/ 0 h 5792653"/>
                <a:gd name="connsiteX2" fmla="*/ 43826108 w 43876785"/>
                <a:gd name="connsiteY2" fmla="*/ 5764615 h 5792653"/>
                <a:gd name="connsiteX3" fmla="*/ 21429946 w 43876785"/>
                <a:gd name="connsiteY3" fmla="*/ 3019228 h 5792653"/>
                <a:gd name="connsiteX4" fmla="*/ 0 w 43876785"/>
                <a:gd name="connsiteY4" fmla="*/ 5792653 h 5792653"/>
                <a:gd name="connsiteX5" fmla="*/ 6633 w 43876785"/>
                <a:gd name="connsiteY5" fmla="*/ 7053 h 5792653"/>
                <a:gd name="connsiteX0" fmla="*/ 6633 w 43876785"/>
                <a:gd name="connsiteY0" fmla="*/ 7053 h 5792653"/>
                <a:gd name="connsiteX1" fmla="*/ 43876785 w 43876785"/>
                <a:gd name="connsiteY1" fmla="*/ 0 h 5792653"/>
                <a:gd name="connsiteX2" fmla="*/ 43826108 w 43876785"/>
                <a:gd name="connsiteY2" fmla="*/ 5764615 h 5792653"/>
                <a:gd name="connsiteX3" fmla="*/ 21852793 w 43876785"/>
                <a:gd name="connsiteY3" fmla="*/ 3019229 h 5792653"/>
                <a:gd name="connsiteX4" fmla="*/ 0 w 43876785"/>
                <a:gd name="connsiteY4" fmla="*/ 5792653 h 5792653"/>
                <a:gd name="connsiteX5" fmla="*/ 6633 w 43876785"/>
                <a:gd name="connsiteY5" fmla="*/ 7053 h 5792653"/>
                <a:gd name="connsiteX0" fmla="*/ 6633 w 43876785"/>
                <a:gd name="connsiteY0" fmla="*/ 7053 h 5792653"/>
                <a:gd name="connsiteX1" fmla="*/ 43876785 w 43876785"/>
                <a:gd name="connsiteY1" fmla="*/ 0 h 5792653"/>
                <a:gd name="connsiteX2" fmla="*/ 43826108 w 43876785"/>
                <a:gd name="connsiteY2" fmla="*/ 5764615 h 5792653"/>
                <a:gd name="connsiteX3" fmla="*/ 21852793 w 43876785"/>
                <a:gd name="connsiteY3" fmla="*/ 3019229 h 5792653"/>
                <a:gd name="connsiteX4" fmla="*/ 0 w 43876785"/>
                <a:gd name="connsiteY4" fmla="*/ 5792653 h 5792653"/>
                <a:gd name="connsiteX5" fmla="*/ 6633 w 43876785"/>
                <a:gd name="connsiteY5" fmla="*/ 7053 h 5792653"/>
                <a:gd name="connsiteX0" fmla="*/ 6633 w 43876785"/>
                <a:gd name="connsiteY0" fmla="*/ 7053 h 5792653"/>
                <a:gd name="connsiteX1" fmla="*/ 43876785 w 43876785"/>
                <a:gd name="connsiteY1" fmla="*/ 0 h 5792653"/>
                <a:gd name="connsiteX2" fmla="*/ 43826108 w 43876785"/>
                <a:gd name="connsiteY2" fmla="*/ 5764615 h 5792653"/>
                <a:gd name="connsiteX3" fmla="*/ 21964377 w 43876785"/>
                <a:gd name="connsiteY3" fmla="*/ 3000419 h 5792653"/>
                <a:gd name="connsiteX4" fmla="*/ 0 w 43876785"/>
                <a:gd name="connsiteY4" fmla="*/ 5792653 h 5792653"/>
                <a:gd name="connsiteX5" fmla="*/ 6633 w 43876785"/>
                <a:gd name="connsiteY5" fmla="*/ 7053 h 5792653"/>
                <a:gd name="connsiteX0" fmla="*/ 6633 w 43876785"/>
                <a:gd name="connsiteY0" fmla="*/ 7053 h 5792653"/>
                <a:gd name="connsiteX1" fmla="*/ 43876785 w 43876785"/>
                <a:gd name="connsiteY1" fmla="*/ 0 h 5792653"/>
                <a:gd name="connsiteX2" fmla="*/ 43826108 w 43876785"/>
                <a:gd name="connsiteY2" fmla="*/ 5764615 h 5792653"/>
                <a:gd name="connsiteX3" fmla="*/ 21944088 w 43876785"/>
                <a:gd name="connsiteY3" fmla="*/ 3000419 h 5792653"/>
                <a:gd name="connsiteX4" fmla="*/ 0 w 43876785"/>
                <a:gd name="connsiteY4" fmla="*/ 5792653 h 5792653"/>
                <a:gd name="connsiteX5" fmla="*/ 6633 w 43876785"/>
                <a:gd name="connsiteY5" fmla="*/ 7053 h 5792653"/>
                <a:gd name="connsiteX0" fmla="*/ 6633 w 43876785"/>
                <a:gd name="connsiteY0" fmla="*/ 7053 h 5792653"/>
                <a:gd name="connsiteX1" fmla="*/ 43876785 w 43876785"/>
                <a:gd name="connsiteY1" fmla="*/ 0 h 5792653"/>
                <a:gd name="connsiteX2" fmla="*/ 43826108 w 43876785"/>
                <a:gd name="connsiteY2" fmla="*/ 5764615 h 5792653"/>
                <a:gd name="connsiteX3" fmla="*/ 21923799 w 43876785"/>
                <a:gd name="connsiteY3" fmla="*/ 3009824 h 5792653"/>
                <a:gd name="connsiteX4" fmla="*/ 0 w 43876785"/>
                <a:gd name="connsiteY4" fmla="*/ 5792653 h 5792653"/>
                <a:gd name="connsiteX5" fmla="*/ 6633 w 43876785"/>
                <a:gd name="connsiteY5" fmla="*/ 7053 h 5792653"/>
                <a:gd name="connsiteX0" fmla="*/ 6633 w 43876785"/>
                <a:gd name="connsiteY0" fmla="*/ 7053 h 5792653"/>
                <a:gd name="connsiteX1" fmla="*/ 43876785 w 43876785"/>
                <a:gd name="connsiteY1" fmla="*/ 0 h 5792653"/>
                <a:gd name="connsiteX2" fmla="*/ 43826108 w 43876785"/>
                <a:gd name="connsiteY2" fmla="*/ 5764615 h 5792653"/>
                <a:gd name="connsiteX3" fmla="*/ 21923799 w 43876785"/>
                <a:gd name="connsiteY3" fmla="*/ 3009824 h 5792653"/>
                <a:gd name="connsiteX4" fmla="*/ 0 w 43876785"/>
                <a:gd name="connsiteY4" fmla="*/ 5792653 h 5792653"/>
                <a:gd name="connsiteX5" fmla="*/ 6633 w 43876785"/>
                <a:gd name="connsiteY5" fmla="*/ 7053 h 5792653"/>
                <a:gd name="connsiteX0" fmla="*/ 6633 w 43876785"/>
                <a:gd name="connsiteY0" fmla="*/ 7053 h 5792653"/>
                <a:gd name="connsiteX1" fmla="*/ 43876785 w 43876785"/>
                <a:gd name="connsiteY1" fmla="*/ 0 h 5792653"/>
                <a:gd name="connsiteX2" fmla="*/ 43826108 w 43876785"/>
                <a:gd name="connsiteY2" fmla="*/ 5764615 h 5792653"/>
                <a:gd name="connsiteX3" fmla="*/ 21923799 w 43876785"/>
                <a:gd name="connsiteY3" fmla="*/ 3009824 h 5792653"/>
                <a:gd name="connsiteX4" fmla="*/ 0 w 43876785"/>
                <a:gd name="connsiteY4" fmla="*/ 5792653 h 5792653"/>
                <a:gd name="connsiteX5" fmla="*/ 6633 w 43876785"/>
                <a:gd name="connsiteY5" fmla="*/ 7053 h 5792653"/>
                <a:gd name="connsiteX0" fmla="*/ 6633 w 43876785"/>
                <a:gd name="connsiteY0" fmla="*/ 7053 h 5792653"/>
                <a:gd name="connsiteX1" fmla="*/ 43876785 w 43876785"/>
                <a:gd name="connsiteY1" fmla="*/ 0 h 5792653"/>
                <a:gd name="connsiteX2" fmla="*/ 43826108 w 43876785"/>
                <a:gd name="connsiteY2" fmla="*/ 5764615 h 5792653"/>
                <a:gd name="connsiteX3" fmla="*/ 21923799 w 43876785"/>
                <a:gd name="connsiteY3" fmla="*/ 3009824 h 5792653"/>
                <a:gd name="connsiteX4" fmla="*/ 0 w 43876785"/>
                <a:gd name="connsiteY4" fmla="*/ 5792653 h 5792653"/>
                <a:gd name="connsiteX5" fmla="*/ 6633 w 43876785"/>
                <a:gd name="connsiteY5" fmla="*/ 7053 h 5792653"/>
                <a:gd name="connsiteX0" fmla="*/ 6633 w 43876785"/>
                <a:gd name="connsiteY0" fmla="*/ 7053 h 5792653"/>
                <a:gd name="connsiteX1" fmla="*/ 43876785 w 43876785"/>
                <a:gd name="connsiteY1" fmla="*/ 0 h 5792653"/>
                <a:gd name="connsiteX2" fmla="*/ 43826108 w 43876785"/>
                <a:gd name="connsiteY2" fmla="*/ 5764615 h 5792653"/>
                <a:gd name="connsiteX3" fmla="*/ 21923799 w 43876785"/>
                <a:gd name="connsiteY3" fmla="*/ 3009824 h 5792653"/>
                <a:gd name="connsiteX4" fmla="*/ 0 w 43876785"/>
                <a:gd name="connsiteY4" fmla="*/ 5792653 h 5792653"/>
                <a:gd name="connsiteX5" fmla="*/ 6633 w 43876785"/>
                <a:gd name="connsiteY5" fmla="*/ 7053 h 5792653"/>
                <a:gd name="connsiteX0" fmla="*/ 6633 w 43876785"/>
                <a:gd name="connsiteY0" fmla="*/ 7053 h 5792653"/>
                <a:gd name="connsiteX1" fmla="*/ 43876785 w 43876785"/>
                <a:gd name="connsiteY1" fmla="*/ 0 h 5792653"/>
                <a:gd name="connsiteX2" fmla="*/ 43826108 w 43876785"/>
                <a:gd name="connsiteY2" fmla="*/ 5764615 h 5792653"/>
                <a:gd name="connsiteX3" fmla="*/ 21923799 w 43876785"/>
                <a:gd name="connsiteY3" fmla="*/ 3009824 h 5792653"/>
                <a:gd name="connsiteX4" fmla="*/ 0 w 43876785"/>
                <a:gd name="connsiteY4" fmla="*/ 5792653 h 5792653"/>
                <a:gd name="connsiteX5" fmla="*/ 6633 w 43876785"/>
                <a:gd name="connsiteY5" fmla="*/ 7053 h 5792653"/>
                <a:gd name="connsiteX0" fmla="*/ 6633 w 43876785"/>
                <a:gd name="connsiteY0" fmla="*/ 7053 h 5792653"/>
                <a:gd name="connsiteX1" fmla="*/ 43876785 w 43876785"/>
                <a:gd name="connsiteY1" fmla="*/ 0 h 5792653"/>
                <a:gd name="connsiteX2" fmla="*/ 43826108 w 43876785"/>
                <a:gd name="connsiteY2" fmla="*/ 5764615 h 5792653"/>
                <a:gd name="connsiteX3" fmla="*/ 21923799 w 43876785"/>
                <a:gd name="connsiteY3" fmla="*/ 3009824 h 5792653"/>
                <a:gd name="connsiteX4" fmla="*/ 0 w 43876785"/>
                <a:gd name="connsiteY4" fmla="*/ 5792653 h 5792653"/>
                <a:gd name="connsiteX5" fmla="*/ 6633 w 43876785"/>
                <a:gd name="connsiteY5" fmla="*/ 7053 h 5792653"/>
                <a:gd name="connsiteX0" fmla="*/ 6633 w 43876785"/>
                <a:gd name="connsiteY0" fmla="*/ 7053 h 5792653"/>
                <a:gd name="connsiteX1" fmla="*/ 43876785 w 43876785"/>
                <a:gd name="connsiteY1" fmla="*/ 0 h 5792653"/>
                <a:gd name="connsiteX2" fmla="*/ 43826108 w 43876785"/>
                <a:gd name="connsiteY2" fmla="*/ 5764615 h 5792653"/>
                <a:gd name="connsiteX3" fmla="*/ 21923799 w 43876785"/>
                <a:gd name="connsiteY3" fmla="*/ 3009824 h 5792653"/>
                <a:gd name="connsiteX4" fmla="*/ 0 w 43876785"/>
                <a:gd name="connsiteY4" fmla="*/ 5792653 h 5792653"/>
                <a:gd name="connsiteX5" fmla="*/ 6633 w 43876785"/>
                <a:gd name="connsiteY5" fmla="*/ 7053 h 5792653"/>
                <a:gd name="connsiteX0" fmla="*/ 6633 w 43876785"/>
                <a:gd name="connsiteY0" fmla="*/ 7053 h 5792653"/>
                <a:gd name="connsiteX1" fmla="*/ 43876785 w 43876785"/>
                <a:gd name="connsiteY1" fmla="*/ 0 h 5792653"/>
                <a:gd name="connsiteX2" fmla="*/ 43826108 w 43876785"/>
                <a:gd name="connsiteY2" fmla="*/ 5764615 h 5792653"/>
                <a:gd name="connsiteX3" fmla="*/ 21923799 w 43876785"/>
                <a:gd name="connsiteY3" fmla="*/ 3009824 h 5792653"/>
                <a:gd name="connsiteX4" fmla="*/ 0 w 43876785"/>
                <a:gd name="connsiteY4" fmla="*/ 5792653 h 5792653"/>
                <a:gd name="connsiteX5" fmla="*/ 6633 w 43876785"/>
                <a:gd name="connsiteY5" fmla="*/ 7053 h 5792653"/>
                <a:gd name="connsiteX0" fmla="*/ 6633 w 43876785"/>
                <a:gd name="connsiteY0" fmla="*/ 7053 h 5801199"/>
                <a:gd name="connsiteX1" fmla="*/ 43876785 w 43876785"/>
                <a:gd name="connsiteY1" fmla="*/ 0 h 5801199"/>
                <a:gd name="connsiteX2" fmla="*/ 43831664 w 43876785"/>
                <a:gd name="connsiteY2" fmla="*/ 5801199 h 5801199"/>
                <a:gd name="connsiteX3" fmla="*/ 21923799 w 43876785"/>
                <a:gd name="connsiteY3" fmla="*/ 3009824 h 5801199"/>
                <a:gd name="connsiteX4" fmla="*/ 0 w 43876785"/>
                <a:gd name="connsiteY4" fmla="*/ 5792653 h 5801199"/>
                <a:gd name="connsiteX5" fmla="*/ 6633 w 43876785"/>
                <a:gd name="connsiteY5" fmla="*/ 7053 h 5801199"/>
                <a:gd name="connsiteX0" fmla="*/ 6633 w 43876785"/>
                <a:gd name="connsiteY0" fmla="*/ 7053 h 5811651"/>
                <a:gd name="connsiteX1" fmla="*/ 43876785 w 43876785"/>
                <a:gd name="connsiteY1" fmla="*/ 0 h 5811651"/>
                <a:gd name="connsiteX2" fmla="*/ 43826110 w 43876785"/>
                <a:gd name="connsiteY2" fmla="*/ 5811651 h 5811651"/>
                <a:gd name="connsiteX3" fmla="*/ 21923799 w 43876785"/>
                <a:gd name="connsiteY3" fmla="*/ 3009824 h 5811651"/>
                <a:gd name="connsiteX4" fmla="*/ 0 w 43876785"/>
                <a:gd name="connsiteY4" fmla="*/ 5792653 h 5811651"/>
                <a:gd name="connsiteX5" fmla="*/ 6633 w 43876785"/>
                <a:gd name="connsiteY5" fmla="*/ 7053 h 5811651"/>
                <a:gd name="connsiteX0" fmla="*/ -1 w 43870151"/>
                <a:gd name="connsiteY0" fmla="*/ 7053 h 5818785"/>
                <a:gd name="connsiteX1" fmla="*/ 43870151 w 43870151"/>
                <a:gd name="connsiteY1" fmla="*/ 0 h 5818785"/>
                <a:gd name="connsiteX2" fmla="*/ 43819476 w 43870151"/>
                <a:gd name="connsiteY2" fmla="*/ 5811651 h 5818785"/>
                <a:gd name="connsiteX3" fmla="*/ 21917165 w 43870151"/>
                <a:gd name="connsiteY3" fmla="*/ 3009824 h 5818785"/>
                <a:gd name="connsiteX4" fmla="*/ 4477 w 43870151"/>
                <a:gd name="connsiteY4" fmla="*/ 5818785 h 5818785"/>
                <a:gd name="connsiteX5" fmla="*/ -1 w 43870151"/>
                <a:gd name="connsiteY5" fmla="*/ 7053 h 5818785"/>
                <a:gd name="connsiteX0" fmla="*/ 239 w 43870391"/>
                <a:gd name="connsiteY0" fmla="*/ 7053 h 5814778"/>
                <a:gd name="connsiteX1" fmla="*/ 43870391 w 43870391"/>
                <a:gd name="connsiteY1" fmla="*/ 0 h 5814778"/>
                <a:gd name="connsiteX2" fmla="*/ 43819716 w 43870391"/>
                <a:gd name="connsiteY2" fmla="*/ 5811651 h 5814778"/>
                <a:gd name="connsiteX3" fmla="*/ 21917405 w 43870391"/>
                <a:gd name="connsiteY3" fmla="*/ 3009824 h 5814778"/>
                <a:gd name="connsiteX4" fmla="*/ 457 w 43870391"/>
                <a:gd name="connsiteY4" fmla="*/ 5814778 h 5814778"/>
                <a:gd name="connsiteX5" fmla="*/ 239 w 43870391"/>
                <a:gd name="connsiteY5" fmla="*/ 7053 h 5814778"/>
                <a:gd name="connsiteX0" fmla="*/ 239 w 43870391"/>
                <a:gd name="connsiteY0" fmla="*/ 7053 h 5811651"/>
                <a:gd name="connsiteX1" fmla="*/ 43870391 w 43870391"/>
                <a:gd name="connsiteY1" fmla="*/ 0 h 5811651"/>
                <a:gd name="connsiteX2" fmla="*/ 43819716 w 43870391"/>
                <a:gd name="connsiteY2" fmla="*/ 5811651 h 5811651"/>
                <a:gd name="connsiteX3" fmla="*/ 21917405 w 43870391"/>
                <a:gd name="connsiteY3" fmla="*/ 3009824 h 5811651"/>
                <a:gd name="connsiteX4" fmla="*/ 457 w 43870391"/>
                <a:gd name="connsiteY4" fmla="*/ 5806763 h 5811651"/>
                <a:gd name="connsiteX5" fmla="*/ 239 w 43870391"/>
                <a:gd name="connsiteY5" fmla="*/ 7053 h 5811651"/>
                <a:gd name="connsiteX0" fmla="*/ 239 w 43870391"/>
                <a:gd name="connsiteY0" fmla="*/ 7053 h 5811651"/>
                <a:gd name="connsiteX1" fmla="*/ 43870391 w 43870391"/>
                <a:gd name="connsiteY1" fmla="*/ 0 h 5811651"/>
                <a:gd name="connsiteX2" fmla="*/ 43819716 w 43870391"/>
                <a:gd name="connsiteY2" fmla="*/ 5811651 h 5811651"/>
                <a:gd name="connsiteX3" fmla="*/ 21917405 w 43870391"/>
                <a:gd name="connsiteY3" fmla="*/ 3009824 h 5811651"/>
                <a:gd name="connsiteX4" fmla="*/ 457 w 43870391"/>
                <a:gd name="connsiteY4" fmla="*/ 5798748 h 5811651"/>
                <a:gd name="connsiteX5" fmla="*/ 239 w 43870391"/>
                <a:gd name="connsiteY5" fmla="*/ 7053 h 5811651"/>
                <a:gd name="connsiteX0" fmla="*/ 239 w 43870391"/>
                <a:gd name="connsiteY0" fmla="*/ 7053 h 5811651"/>
                <a:gd name="connsiteX1" fmla="*/ 43870391 w 43870391"/>
                <a:gd name="connsiteY1" fmla="*/ 0 h 5811651"/>
                <a:gd name="connsiteX2" fmla="*/ 43819716 w 43870391"/>
                <a:gd name="connsiteY2" fmla="*/ 5811651 h 5811651"/>
                <a:gd name="connsiteX3" fmla="*/ 21917405 w 43870391"/>
                <a:gd name="connsiteY3" fmla="*/ 3009824 h 5811651"/>
                <a:gd name="connsiteX4" fmla="*/ 457 w 43870391"/>
                <a:gd name="connsiteY4" fmla="*/ 5798748 h 5811651"/>
                <a:gd name="connsiteX5" fmla="*/ 239 w 43870391"/>
                <a:gd name="connsiteY5" fmla="*/ 7053 h 5811651"/>
                <a:gd name="connsiteX0" fmla="*/ 239 w 43842825"/>
                <a:gd name="connsiteY0" fmla="*/ 7053 h 5811651"/>
                <a:gd name="connsiteX1" fmla="*/ 43842825 w 43842825"/>
                <a:gd name="connsiteY1" fmla="*/ 0 h 5811651"/>
                <a:gd name="connsiteX2" fmla="*/ 43819716 w 43842825"/>
                <a:gd name="connsiteY2" fmla="*/ 5811651 h 5811651"/>
                <a:gd name="connsiteX3" fmla="*/ 21917405 w 43842825"/>
                <a:gd name="connsiteY3" fmla="*/ 3009824 h 5811651"/>
                <a:gd name="connsiteX4" fmla="*/ 457 w 43842825"/>
                <a:gd name="connsiteY4" fmla="*/ 5798748 h 5811651"/>
                <a:gd name="connsiteX5" fmla="*/ 239 w 43842825"/>
                <a:gd name="connsiteY5" fmla="*/ 7053 h 5811651"/>
                <a:gd name="connsiteX0" fmla="*/ 239 w 43824446"/>
                <a:gd name="connsiteY0" fmla="*/ 7053 h 5811651"/>
                <a:gd name="connsiteX1" fmla="*/ 43824446 w 43824446"/>
                <a:gd name="connsiteY1" fmla="*/ 0 h 5811651"/>
                <a:gd name="connsiteX2" fmla="*/ 43819716 w 43824446"/>
                <a:gd name="connsiteY2" fmla="*/ 5811651 h 5811651"/>
                <a:gd name="connsiteX3" fmla="*/ 21917405 w 43824446"/>
                <a:gd name="connsiteY3" fmla="*/ 3009824 h 5811651"/>
                <a:gd name="connsiteX4" fmla="*/ 457 w 43824446"/>
                <a:gd name="connsiteY4" fmla="*/ 5798748 h 5811651"/>
                <a:gd name="connsiteX5" fmla="*/ 239 w 43824446"/>
                <a:gd name="connsiteY5" fmla="*/ 7053 h 58116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3824446" h="5811651">
                  <a:moveTo>
                    <a:pt x="239" y="7053"/>
                  </a:moveTo>
                  <a:lnTo>
                    <a:pt x="43824446" y="0"/>
                  </a:lnTo>
                  <a:cubicBezTo>
                    <a:pt x="43822869" y="1937217"/>
                    <a:pt x="43821293" y="3874434"/>
                    <a:pt x="43819716" y="5811651"/>
                  </a:cubicBezTo>
                  <a:cubicBezTo>
                    <a:pt x="38268362" y="4032785"/>
                    <a:pt x="30438085" y="2966157"/>
                    <a:pt x="21917405" y="3009824"/>
                  </a:cubicBezTo>
                  <a:cubicBezTo>
                    <a:pt x="14614291" y="3047251"/>
                    <a:pt x="6453731" y="3277510"/>
                    <a:pt x="457" y="5798748"/>
                  </a:cubicBezTo>
                  <a:cubicBezTo>
                    <a:pt x="-1036" y="3861504"/>
                    <a:pt x="1732" y="1944297"/>
                    <a:pt x="239" y="705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6"/>
                </a:gs>
                <a:gs pos="100000">
                  <a:schemeClr val="accent4"/>
                </a:gs>
              </a:gsLst>
              <a:lin ang="0" scaled="1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7" name="Rectangle 16"/>
            <p:cNvSpPr/>
            <p:nvPr userDrawn="1"/>
          </p:nvSpPr>
          <p:spPr>
            <a:xfrm>
              <a:off x="-4323" y="5744"/>
              <a:ext cx="27440229" cy="4555641"/>
            </a:xfrm>
            <a:custGeom>
              <a:avLst/>
              <a:gdLst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0 w 43891200"/>
                <a:gd name="connsiteY3" fmla="*/ 7027483 h 7027483"/>
                <a:gd name="connsiteX4" fmla="*/ 0 w 43891200"/>
                <a:gd name="connsiteY4" fmla="*/ 0 h 702748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21617527 w 43891200"/>
                <a:gd name="connsiteY3" fmla="*/ 6999261 h 7027483"/>
                <a:gd name="connsiteX4" fmla="*/ 0 w 43891200"/>
                <a:gd name="connsiteY4" fmla="*/ 7027483 h 7027483"/>
                <a:gd name="connsiteX5" fmla="*/ 0 w 43891200"/>
                <a:gd name="connsiteY5" fmla="*/ 0 h 702748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21448200 w 43891200"/>
                <a:gd name="connsiteY3" fmla="*/ 3838305 h 7027483"/>
                <a:gd name="connsiteX4" fmla="*/ 0 w 43891200"/>
                <a:gd name="connsiteY4" fmla="*/ 7027483 h 7027483"/>
                <a:gd name="connsiteX5" fmla="*/ 0 w 43891200"/>
                <a:gd name="connsiteY5" fmla="*/ 0 h 702748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21448200 w 43891200"/>
                <a:gd name="connsiteY3" fmla="*/ 3838305 h 7027483"/>
                <a:gd name="connsiteX4" fmla="*/ 28221 w 43891200"/>
                <a:gd name="connsiteY4" fmla="*/ 6688809 h 7027483"/>
                <a:gd name="connsiteX5" fmla="*/ 0 w 43891200"/>
                <a:gd name="connsiteY5" fmla="*/ 0 h 7027483"/>
                <a:gd name="connsiteX0" fmla="*/ 0 w 43891200"/>
                <a:gd name="connsiteY0" fmla="*/ 0 h 7100503"/>
                <a:gd name="connsiteX1" fmla="*/ 43891200 w 43891200"/>
                <a:gd name="connsiteY1" fmla="*/ 0 h 7100503"/>
                <a:gd name="connsiteX2" fmla="*/ 43891200 w 43891200"/>
                <a:gd name="connsiteY2" fmla="*/ 7027483 h 7100503"/>
                <a:gd name="connsiteX3" fmla="*/ 21448200 w 43891200"/>
                <a:gd name="connsiteY3" fmla="*/ 3838305 h 7100503"/>
                <a:gd name="connsiteX4" fmla="*/ 28221 w 43891200"/>
                <a:gd name="connsiteY4" fmla="*/ 6688809 h 7100503"/>
                <a:gd name="connsiteX5" fmla="*/ 0 w 43891200"/>
                <a:gd name="connsiteY5" fmla="*/ 0 h 7100503"/>
                <a:gd name="connsiteX0" fmla="*/ 0 w 43891200"/>
                <a:gd name="connsiteY0" fmla="*/ 0 h 7100503"/>
                <a:gd name="connsiteX1" fmla="*/ 43891200 w 43891200"/>
                <a:gd name="connsiteY1" fmla="*/ 0 h 7100503"/>
                <a:gd name="connsiteX2" fmla="*/ 43891200 w 43891200"/>
                <a:gd name="connsiteY2" fmla="*/ 7027483 h 7100503"/>
                <a:gd name="connsiteX3" fmla="*/ 21448200 w 43891200"/>
                <a:gd name="connsiteY3" fmla="*/ 3838305 h 7100503"/>
                <a:gd name="connsiteX4" fmla="*/ 28221 w 43891200"/>
                <a:gd name="connsiteY4" fmla="*/ 6688809 h 7100503"/>
                <a:gd name="connsiteX5" fmla="*/ 0 w 43891200"/>
                <a:gd name="connsiteY5" fmla="*/ 0 h 710050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21448200 w 43891200"/>
                <a:gd name="connsiteY3" fmla="*/ 3838305 h 7027483"/>
                <a:gd name="connsiteX4" fmla="*/ 28221 w 43891200"/>
                <a:gd name="connsiteY4" fmla="*/ 6688809 h 7027483"/>
                <a:gd name="connsiteX5" fmla="*/ 0 w 43891200"/>
                <a:gd name="connsiteY5" fmla="*/ 0 h 702748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21448200 w 43891200"/>
                <a:gd name="connsiteY3" fmla="*/ 3838305 h 7027483"/>
                <a:gd name="connsiteX4" fmla="*/ 28221 w 43891200"/>
                <a:gd name="connsiteY4" fmla="*/ 6688809 h 7027483"/>
                <a:gd name="connsiteX5" fmla="*/ 0 w 43891200"/>
                <a:gd name="connsiteY5" fmla="*/ 0 h 702748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21448200 w 43891200"/>
                <a:gd name="connsiteY3" fmla="*/ 3838305 h 7027483"/>
                <a:gd name="connsiteX4" fmla="*/ 28221 w 43891200"/>
                <a:gd name="connsiteY4" fmla="*/ 6688809 h 7027483"/>
                <a:gd name="connsiteX5" fmla="*/ 0 w 43891200"/>
                <a:gd name="connsiteY5" fmla="*/ 0 h 7027483"/>
                <a:gd name="connsiteX0" fmla="*/ 0 w 43968081"/>
                <a:gd name="connsiteY0" fmla="*/ 0 h 6688809"/>
                <a:gd name="connsiteX1" fmla="*/ 43891200 w 43968081"/>
                <a:gd name="connsiteY1" fmla="*/ 0 h 6688809"/>
                <a:gd name="connsiteX2" fmla="*/ 43968081 w 43968081"/>
                <a:gd name="connsiteY2" fmla="*/ 6358199 h 6688809"/>
                <a:gd name="connsiteX3" fmla="*/ 21448200 w 43968081"/>
                <a:gd name="connsiteY3" fmla="*/ 3838305 h 6688809"/>
                <a:gd name="connsiteX4" fmla="*/ 28221 w 43968081"/>
                <a:gd name="connsiteY4" fmla="*/ 6688809 h 6688809"/>
                <a:gd name="connsiteX5" fmla="*/ 0 w 43968081"/>
                <a:gd name="connsiteY5" fmla="*/ 0 h 6688809"/>
                <a:gd name="connsiteX0" fmla="*/ 0 w 43891200"/>
                <a:gd name="connsiteY0" fmla="*/ 0 h 6688809"/>
                <a:gd name="connsiteX1" fmla="*/ 43891200 w 43891200"/>
                <a:gd name="connsiteY1" fmla="*/ 0 h 6688809"/>
                <a:gd name="connsiteX2" fmla="*/ 43793664 w 43891200"/>
                <a:gd name="connsiteY2" fmla="*/ 6218350 h 6688809"/>
                <a:gd name="connsiteX3" fmla="*/ 21448200 w 43891200"/>
                <a:gd name="connsiteY3" fmla="*/ 3838305 h 6688809"/>
                <a:gd name="connsiteX4" fmla="*/ 28221 w 43891200"/>
                <a:gd name="connsiteY4" fmla="*/ 6688809 h 6688809"/>
                <a:gd name="connsiteX5" fmla="*/ 0 w 43891200"/>
                <a:gd name="connsiteY5" fmla="*/ 0 h 6688809"/>
                <a:gd name="connsiteX0" fmla="*/ 0 w 43891200"/>
                <a:gd name="connsiteY0" fmla="*/ 0 h 6688809"/>
                <a:gd name="connsiteX1" fmla="*/ 43891200 w 43891200"/>
                <a:gd name="connsiteY1" fmla="*/ 0 h 6688809"/>
                <a:gd name="connsiteX2" fmla="*/ 43823938 w 43891200"/>
                <a:gd name="connsiteY2" fmla="*/ 6183672 h 6688809"/>
                <a:gd name="connsiteX3" fmla="*/ 21448200 w 43891200"/>
                <a:gd name="connsiteY3" fmla="*/ 3838305 h 6688809"/>
                <a:gd name="connsiteX4" fmla="*/ 28221 w 43891200"/>
                <a:gd name="connsiteY4" fmla="*/ 6688809 h 6688809"/>
                <a:gd name="connsiteX5" fmla="*/ 0 w 43891200"/>
                <a:gd name="connsiteY5" fmla="*/ 0 h 6688809"/>
                <a:gd name="connsiteX0" fmla="*/ 0 w 43823938"/>
                <a:gd name="connsiteY0" fmla="*/ 0 h 6688809"/>
                <a:gd name="connsiteX1" fmla="*/ 43800376 w 43823938"/>
                <a:gd name="connsiteY1" fmla="*/ 0 h 6688809"/>
                <a:gd name="connsiteX2" fmla="*/ 43823938 w 43823938"/>
                <a:gd name="connsiteY2" fmla="*/ 6183672 h 6688809"/>
                <a:gd name="connsiteX3" fmla="*/ 21448200 w 43823938"/>
                <a:gd name="connsiteY3" fmla="*/ 3838305 h 6688809"/>
                <a:gd name="connsiteX4" fmla="*/ 28221 w 43823938"/>
                <a:gd name="connsiteY4" fmla="*/ 6688809 h 6688809"/>
                <a:gd name="connsiteX5" fmla="*/ 0 w 43823938"/>
                <a:gd name="connsiteY5" fmla="*/ 0 h 6688809"/>
                <a:gd name="connsiteX0" fmla="*/ 0 w 43883631"/>
                <a:gd name="connsiteY0" fmla="*/ 0 h 6688809"/>
                <a:gd name="connsiteX1" fmla="*/ 43883631 w 43883631"/>
                <a:gd name="connsiteY1" fmla="*/ 41614 h 6688809"/>
                <a:gd name="connsiteX2" fmla="*/ 43823938 w 43883631"/>
                <a:gd name="connsiteY2" fmla="*/ 6183672 h 6688809"/>
                <a:gd name="connsiteX3" fmla="*/ 21448200 w 43883631"/>
                <a:gd name="connsiteY3" fmla="*/ 3838305 h 6688809"/>
                <a:gd name="connsiteX4" fmla="*/ 28221 w 43883631"/>
                <a:gd name="connsiteY4" fmla="*/ 6688809 h 6688809"/>
                <a:gd name="connsiteX5" fmla="*/ 0 w 43883631"/>
                <a:gd name="connsiteY5" fmla="*/ 0 h 6688809"/>
                <a:gd name="connsiteX0" fmla="*/ 0 w 43876062"/>
                <a:gd name="connsiteY0" fmla="*/ 0 h 6688809"/>
                <a:gd name="connsiteX1" fmla="*/ 43876062 w 43876062"/>
                <a:gd name="connsiteY1" fmla="*/ 6936 h 6688809"/>
                <a:gd name="connsiteX2" fmla="*/ 43823938 w 43876062"/>
                <a:gd name="connsiteY2" fmla="*/ 6183672 h 6688809"/>
                <a:gd name="connsiteX3" fmla="*/ 21448200 w 43876062"/>
                <a:gd name="connsiteY3" fmla="*/ 3838305 h 6688809"/>
                <a:gd name="connsiteX4" fmla="*/ 28221 w 43876062"/>
                <a:gd name="connsiteY4" fmla="*/ 6688809 h 6688809"/>
                <a:gd name="connsiteX5" fmla="*/ 0 w 43876062"/>
                <a:gd name="connsiteY5" fmla="*/ 0 h 6688809"/>
                <a:gd name="connsiteX0" fmla="*/ 0 w 43883634"/>
                <a:gd name="connsiteY0" fmla="*/ 6936 h 6695745"/>
                <a:gd name="connsiteX1" fmla="*/ 43883634 w 43883634"/>
                <a:gd name="connsiteY1" fmla="*/ 0 h 6695745"/>
                <a:gd name="connsiteX2" fmla="*/ 43823938 w 43883634"/>
                <a:gd name="connsiteY2" fmla="*/ 6190608 h 6695745"/>
                <a:gd name="connsiteX3" fmla="*/ 21448200 w 43883634"/>
                <a:gd name="connsiteY3" fmla="*/ 3845241 h 6695745"/>
                <a:gd name="connsiteX4" fmla="*/ 28221 w 43883634"/>
                <a:gd name="connsiteY4" fmla="*/ 6695745 h 6695745"/>
                <a:gd name="connsiteX5" fmla="*/ 0 w 43883634"/>
                <a:gd name="connsiteY5" fmla="*/ 6936 h 6695745"/>
                <a:gd name="connsiteX0" fmla="*/ 0 w 43883634"/>
                <a:gd name="connsiteY0" fmla="*/ 6936 h 6695745"/>
                <a:gd name="connsiteX1" fmla="*/ 43883634 w 43883634"/>
                <a:gd name="connsiteY1" fmla="*/ 0 h 6695745"/>
                <a:gd name="connsiteX2" fmla="*/ 43827740 w 43883634"/>
                <a:gd name="connsiteY2" fmla="*/ 6180150 h 6695745"/>
                <a:gd name="connsiteX3" fmla="*/ 21448200 w 43883634"/>
                <a:gd name="connsiteY3" fmla="*/ 3845241 h 6695745"/>
                <a:gd name="connsiteX4" fmla="*/ 28221 w 43883634"/>
                <a:gd name="connsiteY4" fmla="*/ 6695745 h 6695745"/>
                <a:gd name="connsiteX5" fmla="*/ 0 w 43883634"/>
                <a:gd name="connsiteY5" fmla="*/ 6936 h 6695745"/>
                <a:gd name="connsiteX0" fmla="*/ 0 w 43883634"/>
                <a:gd name="connsiteY0" fmla="*/ 6936 h 6695745"/>
                <a:gd name="connsiteX1" fmla="*/ 43883634 w 43883634"/>
                <a:gd name="connsiteY1" fmla="*/ 0 h 6695745"/>
                <a:gd name="connsiteX2" fmla="*/ 43827740 w 43883634"/>
                <a:gd name="connsiteY2" fmla="*/ 6180150 h 6695745"/>
                <a:gd name="connsiteX3" fmla="*/ 21986368 w 43883634"/>
                <a:gd name="connsiteY3" fmla="*/ 3845241 h 6695745"/>
                <a:gd name="connsiteX4" fmla="*/ 28221 w 43883634"/>
                <a:gd name="connsiteY4" fmla="*/ 6695745 h 6695745"/>
                <a:gd name="connsiteX5" fmla="*/ 0 w 43883634"/>
                <a:gd name="connsiteY5" fmla="*/ 6936 h 6695745"/>
                <a:gd name="connsiteX0" fmla="*/ 0 w 43883634"/>
                <a:gd name="connsiteY0" fmla="*/ 6936 h 6695745"/>
                <a:gd name="connsiteX1" fmla="*/ 43883634 w 43883634"/>
                <a:gd name="connsiteY1" fmla="*/ 0 h 6695745"/>
                <a:gd name="connsiteX2" fmla="*/ 43827740 w 43883634"/>
                <a:gd name="connsiteY2" fmla="*/ 6180150 h 6695745"/>
                <a:gd name="connsiteX3" fmla="*/ 21871047 w 43883634"/>
                <a:gd name="connsiteY3" fmla="*/ 3810016 h 6695745"/>
                <a:gd name="connsiteX4" fmla="*/ 28221 w 43883634"/>
                <a:gd name="connsiteY4" fmla="*/ 6695745 h 6695745"/>
                <a:gd name="connsiteX5" fmla="*/ 0 w 43883634"/>
                <a:gd name="connsiteY5" fmla="*/ 6936 h 6695745"/>
                <a:gd name="connsiteX0" fmla="*/ 0 w 43883634"/>
                <a:gd name="connsiteY0" fmla="*/ 6936 h 6695745"/>
                <a:gd name="connsiteX1" fmla="*/ 43883634 w 43883634"/>
                <a:gd name="connsiteY1" fmla="*/ 0 h 6695745"/>
                <a:gd name="connsiteX2" fmla="*/ 43827740 w 43883634"/>
                <a:gd name="connsiteY2" fmla="*/ 6180150 h 6695745"/>
                <a:gd name="connsiteX3" fmla="*/ 21982633 w 43883634"/>
                <a:gd name="connsiteY3" fmla="*/ 3782129 h 6695745"/>
                <a:gd name="connsiteX4" fmla="*/ 28221 w 43883634"/>
                <a:gd name="connsiteY4" fmla="*/ 6695745 h 6695745"/>
                <a:gd name="connsiteX5" fmla="*/ 0 w 43883634"/>
                <a:gd name="connsiteY5" fmla="*/ 6936 h 6695745"/>
                <a:gd name="connsiteX0" fmla="*/ 0 w 43883634"/>
                <a:gd name="connsiteY0" fmla="*/ 6936 h 6695745"/>
                <a:gd name="connsiteX1" fmla="*/ 43883634 w 43883634"/>
                <a:gd name="connsiteY1" fmla="*/ 0 h 6695745"/>
                <a:gd name="connsiteX2" fmla="*/ 43827740 w 43883634"/>
                <a:gd name="connsiteY2" fmla="*/ 6180150 h 6695745"/>
                <a:gd name="connsiteX3" fmla="*/ 21911623 w 43883634"/>
                <a:gd name="connsiteY3" fmla="*/ 3791425 h 6695745"/>
                <a:gd name="connsiteX4" fmla="*/ 28221 w 43883634"/>
                <a:gd name="connsiteY4" fmla="*/ 6695745 h 6695745"/>
                <a:gd name="connsiteX5" fmla="*/ 0 w 43883634"/>
                <a:gd name="connsiteY5" fmla="*/ 6936 h 6695745"/>
                <a:gd name="connsiteX0" fmla="*/ 0 w 43883634"/>
                <a:gd name="connsiteY0" fmla="*/ 6936 h 6695745"/>
                <a:gd name="connsiteX1" fmla="*/ 43883634 w 43883634"/>
                <a:gd name="connsiteY1" fmla="*/ 0 h 6695745"/>
                <a:gd name="connsiteX2" fmla="*/ 43827740 w 43883634"/>
                <a:gd name="connsiteY2" fmla="*/ 6180150 h 6695745"/>
                <a:gd name="connsiteX3" fmla="*/ 21911623 w 43883634"/>
                <a:gd name="connsiteY3" fmla="*/ 3791425 h 6695745"/>
                <a:gd name="connsiteX4" fmla="*/ 28221 w 43883634"/>
                <a:gd name="connsiteY4" fmla="*/ 6695745 h 6695745"/>
                <a:gd name="connsiteX5" fmla="*/ 0 w 43883634"/>
                <a:gd name="connsiteY5" fmla="*/ 6936 h 6695745"/>
                <a:gd name="connsiteX0" fmla="*/ 0 w 43883634"/>
                <a:gd name="connsiteY0" fmla="*/ 6936 h 6695745"/>
                <a:gd name="connsiteX1" fmla="*/ 43883634 w 43883634"/>
                <a:gd name="connsiteY1" fmla="*/ 0 h 6695745"/>
                <a:gd name="connsiteX2" fmla="*/ 43827740 w 43883634"/>
                <a:gd name="connsiteY2" fmla="*/ 6180150 h 6695745"/>
                <a:gd name="connsiteX3" fmla="*/ 21911623 w 43883634"/>
                <a:gd name="connsiteY3" fmla="*/ 3791425 h 6695745"/>
                <a:gd name="connsiteX4" fmla="*/ 28221 w 43883634"/>
                <a:gd name="connsiteY4" fmla="*/ 6695745 h 6695745"/>
                <a:gd name="connsiteX5" fmla="*/ 0 w 43883634"/>
                <a:gd name="connsiteY5" fmla="*/ 6936 h 6695745"/>
                <a:gd name="connsiteX0" fmla="*/ 0 w 43883634"/>
                <a:gd name="connsiteY0" fmla="*/ 6936 h 6695745"/>
                <a:gd name="connsiteX1" fmla="*/ 43883634 w 43883634"/>
                <a:gd name="connsiteY1" fmla="*/ 0 h 6695745"/>
                <a:gd name="connsiteX2" fmla="*/ 43827740 w 43883634"/>
                <a:gd name="connsiteY2" fmla="*/ 6180150 h 6695745"/>
                <a:gd name="connsiteX3" fmla="*/ 21911623 w 43883634"/>
                <a:gd name="connsiteY3" fmla="*/ 3791425 h 6695745"/>
                <a:gd name="connsiteX4" fmla="*/ 28221 w 43883634"/>
                <a:gd name="connsiteY4" fmla="*/ 6695745 h 6695745"/>
                <a:gd name="connsiteX5" fmla="*/ 0 w 43883634"/>
                <a:gd name="connsiteY5" fmla="*/ 6936 h 6695745"/>
                <a:gd name="connsiteX0" fmla="*/ 0 w 43883634"/>
                <a:gd name="connsiteY0" fmla="*/ 6936 h 6695745"/>
                <a:gd name="connsiteX1" fmla="*/ 43883634 w 43883634"/>
                <a:gd name="connsiteY1" fmla="*/ 0 h 6695745"/>
                <a:gd name="connsiteX2" fmla="*/ 43827740 w 43883634"/>
                <a:gd name="connsiteY2" fmla="*/ 6180150 h 6695745"/>
                <a:gd name="connsiteX3" fmla="*/ 21911623 w 43883634"/>
                <a:gd name="connsiteY3" fmla="*/ 3791425 h 6695745"/>
                <a:gd name="connsiteX4" fmla="*/ 28221 w 43883634"/>
                <a:gd name="connsiteY4" fmla="*/ 6695745 h 6695745"/>
                <a:gd name="connsiteX5" fmla="*/ 0 w 43883634"/>
                <a:gd name="connsiteY5" fmla="*/ 6936 h 6695745"/>
                <a:gd name="connsiteX0" fmla="*/ 0 w 43883634"/>
                <a:gd name="connsiteY0" fmla="*/ 6936 h 6695745"/>
                <a:gd name="connsiteX1" fmla="*/ 43883634 w 43883634"/>
                <a:gd name="connsiteY1" fmla="*/ 0 h 6695745"/>
                <a:gd name="connsiteX2" fmla="*/ 43827740 w 43883634"/>
                <a:gd name="connsiteY2" fmla="*/ 6180150 h 6695745"/>
                <a:gd name="connsiteX3" fmla="*/ 21911623 w 43883634"/>
                <a:gd name="connsiteY3" fmla="*/ 3791425 h 6695745"/>
                <a:gd name="connsiteX4" fmla="*/ 28221 w 43883634"/>
                <a:gd name="connsiteY4" fmla="*/ 6695745 h 6695745"/>
                <a:gd name="connsiteX5" fmla="*/ 0 w 43883634"/>
                <a:gd name="connsiteY5" fmla="*/ 6936 h 6695745"/>
                <a:gd name="connsiteX0" fmla="*/ 0 w 43883634"/>
                <a:gd name="connsiteY0" fmla="*/ 6936 h 6695745"/>
                <a:gd name="connsiteX1" fmla="*/ 43883634 w 43883634"/>
                <a:gd name="connsiteY1" fmla="*/ 0 h 6695745"/>
                <a:gd name="connsiteX2" fmla="*/ 43827740 w 43883634"/>
                <a:gd name="connsiteY2" fmla="*/ 6180150 h 6695745"/>
                <a:gd name="connsiteX3" fmla="*/ 21911623 w 43883634"/>
                <a:gd name="connsiteY3" fmla="*/ 3791425 h 6695745"/>
                <a:gd name="connsiteX4" fmla="*/ 28221 w 43883634"/>
                <a:gd name="connsiteY4" fmla="*/ 6695745 h 6695745"/>
                <a:gd name="connsiteX5" fmla="*/ 0 w 43883634"/>
                <a:gd name="connsiteY5" fmla="*/ 6936 h 6695745"/>
                <a:gd name="connsiteX0" fmla="*/ 0 w 43883634"/>
                <a:gd name="connsiteY0" fmla="*/ 6936 h 6695745"/>
                <a:gd name="connsiteX1" fmla="*/ 43883634 w 43883634"/>
                <a:gd name="connsiteY1" fmla="*/ 0 h 6695745"/>
                <a:gd name="connsiteX2" fmla="*/ 43827740 w 43883634"/>
                <a:gd name="connsiteY2" fmla="*/ 6180150 h 6695745"/>
                <a:gd name="connsiteX3" fmla="*/ 21911623 w 43883634"/>
                <a:gd name="connsiteY3" fmla="*/ 3791425 h 6695745"/>
                <a:gd name="connsiteX4" fmla="*/ 28221 w 43883634"/>
                <a:gd name="connsiteY4" fmla="*/ 6695745 h 6695745"/>
                <a:gd name="connsiteX5" fmla="*/ 0 w 43883634"/>
                <a:gd name="connsiteY5" fmla="*/ 6936 h 6695745"/>
                <a:gd name="connsiteX0" fmla="*/ 0 w 43883634"/>
                <a:gd name="connsiteY0" fmla="*/ 6936 h 6691837"/>
                <a:gd name="connsiteX1" fmla="*/ 43883634 w 43883634"/>
                <a:gd name="connsiteY1" fmla="*/ 0 h 6691837"/>
                <a:gd name="connsiteX2" fmla="*/ 43827740 w 43883634"/>
                <a:gd name="connsiteY2" fmla="*/ 6180150 h 6691837"/>
                <a:gd name="connsiteX3" fmla="*/ 21911623 w 43883634"/>
                <a:gd name="connsiteY3" fmla="*/ 3791425 h 6691837"/>
                <a:gd name="connsiteX4" fmla="*/ 66513 w 43883634"/>
                <a:gd name="connsiteY4" fmla="*/ 6691837 h 6691837"/>
                <a:gd name="connsiteX5" fmla="*/ 0 w 43883634"/>
                <a:gd name="connsiteY5" fmla="*/ 6936 h 6691837"/>
                <a:gd name="connsiteX0" fmla="*/ 0 w 43883634"/>
                <a:gd name="connsiteY0" fmla="*/ 6936 h 6695746"/>
                <a:gd name="connsiteX1" fmla="*/ 43883634 w 43883634"/>
                <a:gd name="connsiteY1" fmla="*/ 0 h 6695746"/>
                <a:gd name="connsiteX2" fmla="*/ 43827740 w 43883634"/>
                <a:gd name="connsiteY2" fmla="*/ 6180150 h 6695746"/>
                <a:gd name="connsiteX3" fmla="*/ 21911623 w 43883634"/>
                <a:gd name="connsiteY3" fmla="*/ 3791425 h 6695746"/>
                <a:gd name="connsiteX4" fmla="*/ 49494 w 43883634"/>
                <a:gd name="connsiteY4" fmla="*/ 6695746 h 6695746"/>
                <a:gd name="connsiteX5" fmla="*/ 0 w 43883634"/>
                <a:gd name="connsiteY5" fmla="*/ 6936 h 6695746"/>
                <a:gd name="connsiteX0" fmla="*/ 0 w 43883634"/>
                <a:gd name="connsiteY0" fmla="*/ 6936 h 6695746"/>
                <a:gd name="connsiteX1" fmla="*/ 43883634 w 43883634"/>
                <a:gd name="connsiteY1" fmla="*/ 0 h 6695746"/>
                <a:gd name="connsiteX2" fmla="*/ 43827740 w 43883634"/>
                <a:gd name="connsiteY2" fmla="*/ 6180150 h 6695746"/>
                <a:gd name="connsiteX3" fmla="*/ 21911623 w 43883634"/>
                <a:gd name="connsiteY3" fmla="*/ 3791425 h 6695746"/>
                <a:gd name="connsiteX4" fmla="*/ 49494 w 43883634"/>
                <a:gd name="connsiteY4" fmla="*/ 6695746 h 6695746"/>
                <a:gd name="connsiteX5" fmla="*/ 0 w 43883634"/>
                <a:gd name="connsiteY5" fmla="*/ 6936 h 6695746"/>
                <a:gd name="connsiteX0" fmla="*/ 0 w 43883634"/>
                <a:gd name="connsiteY0" fmla="*/ 6936 h 6695746"/>
                <a:gd name="connsiteX1" fmla="*/ 43883634 w 43883634"/>
                <a:gd name="connsiteY1" fmla="*/ 0 h 6695746"/>
                <a:gd name="connsiteX2" fmla="*/ 43827740 w 43883634"/>
                <a:gd name="connsiteY2" fmla="*/ 6180150 h 6695746"/>
                <a:gd name="connsiteX3" fmla="*/ 21911623 w 43883634"/>
                <a:gd name="connsiteY3" fmla="*/ 3791425 h 6695746"/>
                <a:gd name="connsiteX4" fmla="*/ 49494 w 43883634"/>
                <a:gd name="connsiteY4" fmla="*/ 6695746 h 6695746"/>
                <a:gd name="connsiteX5" fmla="*/ 0 w 43883634"/>
                <a:gd name="connsiteY5" fmla="*/ 6936 h 6695746"/>
                <a:gd name="connsiteX0" fmla="*/ 0 w 43883634"/>
                <a:gd name="connsiteY0" fmla="*/ 6936 h 6695746"/>
                <a:gd name="connsiteX1" fmla="*/ 43883634 w 43883634"/>
                <a:gd name="connsiteY1" fmla="*/ 0 h 6695746"/>
                <a:gd name="connsiteX2" fmla="*/ 43827740 w 43883634"/>
                <a:gd name="connsiteY2" fmla="*/ 6180150 h 6695746"/>
                <a:gd name="connsiteX3" fmla="*/ 21911623 w 43883634"/>
                <a:gd name="connsiteY3" fmla="*/ 3791425 h 6695746"/>
                <a:gd name="connsiteX4" fmla="*/ 49494 w 43883634"/>
                <a:gd name="connsiteY4" fmla="*/ 6695746 h 6695746"/>
                <a:gd name="connsiteX5" fmla="*/ 0 w 43883634"/>
                <a:gd name="connsiteY5" fmla="*/ 6936 h 6695746"/>
                <a:gd name="connsiteX0" fmla="*/ 0 w 43883634"/>
                <a:gd name="connsiteY0" fmla="*/ 6936 h 6695746"/>
                <a:gd name="connsiteX1" fmla="*/ 43883634 w 43883634"/>
                <a:gd name="connsiteY1" fmla="*/ 0 h 6695746"/>
                <a:gd name="connsiteX2" fmla="*/ 43827739 w 43883634"/>
                <a:gd name="connsiteY2" fmla="*/ 5777889 h 6695746"/>
                <a:gd name="connsiteX3" fmla="*/ 21911623 w 43883634"/>
                <a:gd name="connsiteY3" fmla="*/ 3791425 h 6695746"/>
                <a:gd name="connsiteX4" fmla="*/ 49494 w 43883634"/>
                <a:gd name="connsiteY4" fmla="*/ 6695746 h 6695746"/>
                <a:gd name="connsiteX5" fmla="*/ 0 w 43883634"/>
                <a:gd name="connsiteY5" fmla="*/ 6936 h 6695746"/>
                <a:gd name="connsiteX0" fmla="*/ 0 w 43883634"/>
                <a:gd name="connsiteY0" fmla="*/ 6936 h 6695746"/>
                <a:gd name="connsiteX1" fmla="*/ 43883634 w 43883634"/>
                <a:gd name="connsiteY1" fmla="*/ 0 h 6695746"/>
                <a:gd name="connsiteX2" fmla="*/ 43827739 w 43883634"/>
                <a:gd name="connsiteY2" fmla="*/ 5777889 h 6695746"/>
                <a:gd name="connsiteX3" fmla="*/ 21911623 w 43883634"/>
                <a:gd name="connsiteY3" fmla="*/ 3791425 h 6695746"/>
                <a:gd name="connsiteX4" fmla="*/ 49494 w 43883634"/>
                <a:gd name="connsiteY4" fmla="*/ 6695746 h 6695746"/>
                <a:gd name="connsiteX5" fmla="*/ 0 w 43883634"/>
                <a:gd name="connsiteY5" fmla="*/ 6936 h 6695746"/>
                <a:gd name="connsiteX0" fmla="*/ 0 w 43883634"/>
                <a:gd name="connsiteY0" fmla="*/ 6936 h 6695746"/>
                <a:gd name="connsiteX1" fmla="*/ 43883634 w 43883634"/>
                <a:gd name="connsiteY1" fmla="*/ 0 h 6695746"/>
                <a:gd name="connsiteX2" fmla="*/ 43827739 w 43883634"/>
                <a:gd name="connsiteY2" fmla="*/ 5777889 h 6695746"/>
                <a:gd name="connsiteX3" fmla="*/ 21911623 w 43883634"/>
                <a:gd name="connsiteY3" fmla="*/ 3791425 h 6695746"/>
                <a:gd name="connsiteX4" fmla="*/ 49494 w 43883634"/>
                <a:gd name="connsiteY4" fmla="*/ 6695746 h 6695746"/>
                <a:gd name="connsiteX5" fmla="*/ 0 w 43883634"/>
                <a:gd name="connsiteY5" fmla="*/ 6936 h 6695746"/>
                <a:gd name="connsiteX0" fmla="*/ 0 w 43883634"/>
                <a:gd name="connsiteY0" fmla="*/ 6936 h 6695746"/>
                <a:gd name="connsiteX1" fmla="*/ 43883634 w 43883634"/>
                <a:gd name="connsiteY1" fmla="*/ 0 h 6695746"/>
                <a:gd name="connsiteX2" fmla="*/ 43827739 w 43883634"/>
                <a:gd name="connsiteY2" fmla="*/ 5777889 h 6695746"/>
                <a:gd name="connsiteX3" fmla="*/ 21911623 w 43883634"/>
                <a:gd name="connsiteY3" fmla="*/ 3791425 h 6695746"/>
                <a:gd name="connsiteX4" fmla="*/ 49494 w 43883634"/>
                <a:gd name="connsiteY4" fmla="*/ 6695746 h 6695746"/>
                <a:gd name="connsiteX5" fmla="*/ 0 w 43883634"/>
                <a:gd name="connsiteY5" fmla="*/ 6936 h 6695746"/>
                <a:gd name="connsiteX0" fmla="*/ 0 w 43883634"/>
                <a:gd name="connsiteY0" fmla="*/ 6936 h 6695746"/>
                <a:gd name="connsiteX1" fmla="*/ 43883634 w 43883634"/>
                <a:gd name="connsiteY1" fmla="*/ 0 h 6695746"/>
                <a:gd name="connsiteX2" fmla="*/ 43827739 w 43883634"/>
                <a:gd name="connsiteY2" fmla="*/ 5777889 h 6695746"/>
                <a:gd name="connsiteX3" fmla="*/ 21911623 w 43883634"/>
                <a:gd name="connsiteY3" fmla="*/ 3791425 h 6695746"/>
                <a:gd name="connsiteX4" fmla="*/ 49494 w 43883634"/>
                <a:gd name="connsiteY4" fmla="*/ 6695746 h 6695746"/>
                <a:gd name="connsiteX5" fmla="*/ 0 w 43883634"/>
                <a:gd name="connsiteY5" fmla="*/ 6936 h 6695746"/>
                <a:gd name="connsiteX0" fmla="*/ 23933 w 43834140"/>
                <a:gd name="connsiteY0" fmla="*/ 15369 h 6695746"/>
                <a:gd name="connsiteX1" fmla="*/ 43834140 w 43834140"/>
                <a:gd name="connsiteY1" fmla="*/ 0 h 6695746"/>
                <a:gd name="connsiteX2" fmla="*/ 43778245 w 43834140"/>
                <a:gd name="connsiteY2" fmla="*/ 5777889 h 6695746"/>
                <a:gd name="connsiteX3" fmla="*/ 21862129 w 43834140"/>
                <a:gd name="connsiteY3" fmla="*/ 3791425 h 6695746"/>
                <a:gd name="connsiteX4" fmla="*/ 0 w 43834140"/>
                <a:gd name="connsiteY4" fmla="*/ 6695746 h 6695746"/>
                <a:gd name="connsiteX5" fmla="*/ 23933 w 43834140"/>
                <a:gd name="connsiteY5" fmla="*/ 15369 h 6695746"/>
                <a:gd name="connsiteX0" fmla="*/ 1414 w 43848334"/>
                <a:gd name="connsiteY0" fmla="*/ 15369 h 6695746"/>
                <a:gd name="connsiteX1" fmla="*/ 43848334 w 43848334"/>
                <a:gd name="connsiteY1" fmla="*/ 0 h 6695746"/>
                <a:gd name="connsiteX2" fmla="*/ 43792439 w 43848334"/>
                <a:gd name="connsiteY2" fmla="*/ 5777889 h 6695746"/>
                <a:gd name="connsiteX3" fmla="*/ 21876323 w 43848334"/>
                <a:gd name="connsiteY3" fmla="*/ 3791425 h 6695746"/>
                <a:gd name="connsiteX4" fmla="*/ 14194 w 43848334"/>
                <a:gd name="connsiteY4" fmla="*/ 6695746 h 6695746"/>
                <a:gd name="connsiteX5" fmla="*/ 1414 w 43848334"/>
                <a:gd name="connsiteY5" fmla="*/ 15369 h 6695746"/>
                <a:gd name="connsiteX0" fmla="*/ 1414 w 43792439"/>
                <a:gd name="connsiteY0" fmla="*/ 6936 h 6687313"/>
                <a:gd name="connsiteX1" fmla="*/ 43729019 w 43792439"/>
                <a:gd name="connsiteY1" fmla="*/ 0 h 6687313"/>
                <a:gd name="connsiteX2" fmla="*/ 43792439 w 43792439"/>
                <a:gd name="connsiteY2" fmla="*/ 5769456 h 6687313"/>
                <a:gd name="connsiteX3" fmla="*/ 21876323 w 43792439"/>
                <a:gd name="connsiteY3" fmla="*/ 3782992 h 6687313"/>
                <a:gd name="connsiteX4" fmla="*/ 14194 w 43792439"/>
                <a:gd name="connsiteY4" fmla="*/ 6687313 h 6687313"/>
                <a:gd name="connsiteX5" fmla="*/ 1414 w 43792439"/>
                <a:gd name="connsiteY5" fmla="*/ 6936 h 6687313"/>
                <a:gd name="connsiteX0" fmla="*/ 1414 w 43792439"/>
                <a:gd name="connsiteY0" fmla="*/ 0 h 6680377"/>
                <a:gd name="connsiteX1" fmla="*/ 43600524 w 43792439"/>
                <a:gd name="connsiteY1" fmla="*/ 77395 h 6680377"/>
                <a:gd name="connsiteX2" fmla="*/ 43792439 w 43792439"/>
                <a:gd name="connsiteY2" fmla="*/ 5762520 h 6680377"/>
                <a:gd name="connsiteX3" fmla="*/ 21876323 w 43792439"/>
                <a:gd name="connsiteY3" fmla="*/ 3776056 h 6680377"/>
                <a:gd name="connsiteX4" fmla="*/ 14194 w 43792439"/>
                <a:gd name="connsiteY4" fmla="*/ 6680377 h 6680377"/>
                <a:gd name="connsiteX5" fmla="*/ 1414 w 43792439"/>
                <a:gd name="connsiteY5" fmla="*/ 0 h 6680377"/>
                <a:gd name="connsiteX0" fmla="*/ 1414 w 43792439"/>
                <a:gd name="connsiteY0" fmla="*/ 0 h 6680377"/>
                <a:gd name="connsiteX1" fmla="*/ 43683128 w 43792439"/>
                <a:gd name="connsiteY1" fmla="*/ 119561 h 6680377"/>
                <a:gd name="connsiteX2" fmla="*/ 43792439 w 43792439"/>
                <a:gd name="connsiteY2" fmla="*/ 5762520 h 6680377"/>
                <a:gd name="connsiteX3" fmla="*/ 21876323 w 43792439"/>
                <a:gd name="connsiteY3" fmla="*/ 3776056 h 6680377"/>
                <a:gd name="connsiteX4" fmla="*/ 14194 w 43792439"/>
                <a:gd name="connsiteY4" fmla="*/ 6680377 h 6680377"/>
                <a:gd name="connsiteX5" fmla="*/ 1414 w 43792439"/>
                <a:gd name="connsiteY5" fmla="*/ 0 h 6680377"/>
                <a:gd name="connsiteX0" fmla="*/ 1414 w 43793267"/>
                <a:gd name="connsiteY0" fmla="*/ 0 h 6680377"/>
                <a:gd name="connsiteX1" fmla="*/ 43793267 w 43793267"/>
                <a:gd name="connsiteY1" fmla="*/ 1497 h 6680377"/>
                <a:gd name="connsiteX2" fmla="*/ 43792439 w 43793267"/>
                <a:gd name="connsiteY2" fmla="*/ 5762520 h 6680377"/>
                <a:gd name="connsiteX3" fmla="*/ 21876323 w 43793267"/>
                <a:gd name="connsiteY3" fmla="*/ 3776056 h 6680377"/>
                <a:gd name="connsiteX4" fmla="*/ 14194 w 43793267"/>
                <a:gd name="connsiteY4" fmla="*/ 6680377 h 6680377"/>
                <a:gd name="connsiteX5" fmla="*/ 1414 w 43793267"/>
                <a:gd name="connsiteY5" fmla="*/ 0 h 66803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3793267" h="6680377">
                  <a:moveTo>
                    <a:pt x="1414" y="0"/>
                  </a:moveTo>
                  <a:lnTo>
                    <a:pt x="43793267" y="1497"/>
                  </a:lnTo>
                  <a:cubicBezTo>
                    <a:pt x="43793267" y="2343991"/>
                    <a:pt x="43792439" y="3420026"/>
                    <a:pt x="43792439" y="5762520"/>
                  </a:cubicBezTo>
                  <a:cubicBezTo>
                    <a:pt x="38990659" y="4549272"/>
                    <a:pt x="29172697" y="3623080"/>
                    <a:pt x="21876323" y="3776056"/>
                  </a:cubicBezTo>
                  <a:cubicBezTo>
                    <a:pt x="14579949" y="3929032"/>
                    <a:pt x="6467468" y="4159139"/>
                    <a:pt x="14194" y="6680377"/>
                  </a:cubicBezTo>
                  <a:cubicBezTo>
                    <a:pt x="22172" y="4453585"/>
                    <a:pt x="-6564" y="2226792"/>
                    <a:pt x="1414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6"/>
                </a:gs>
                <a:gs pos="100000">
                  <a:schemeClr val="accent1"/>
                </a:gs>
              </a:gsLst>
              <a:lin ang="0" scaled="1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8" name="Rectangle 15"/>
            <p:cNvSpPr/>
            <p:nvPr userDrawn="1"/>
          </p:nvSpPr>
          <p:spPr>
            <a:xfrm>
              <a:off x="-14192" y="1382"/>
              <a:ext cx="27451941" cy="4570666"/>
            </a:xfrm>
            <a:custGeom>
              <a:avLst/>
              <a:gdLst>
                <a:gd name="connsiteX0" fmla="*/ 0 w 43891200"/>
                <a:gd name="connsiteY0" fmla="*/ 0 h 2171777"/>
                <a:gd name="connsiteX1" fmla="*/ 43891200 w 43891200"/>
                <a:gd name="connsiteY1" fmla="*/ 0 h 2171777"/>
                <a:gd name="connsiteX2" fmla="*/ 43891200 w 43891200"/>
                <a:gd name="connsiteY2" fmla="*/ 2171777 h 2171777"/>
                <a:gd name="connsiteX3" fmla="*/ 0 w 43891200"/>
                <a:gd name="connsiteY3" fmla="*/ 2171777 h 2171777"/>
                <a:gd name="connsiteX4" fmla="*/ 0 w 43891200"/>
                <a:gd name="connsiteY4" fmla="*/ 0 h 2171777"/>
                <a:gd name="connsiteX0" fmla="*/ 0 w 43891200"/>
                <a:gd name="connsiteY0" fmla="*/ 0 h 2171777"/>
                <a:gd name="connsiteX1" fmla="*/ 43891200 w 43891200"/>
                <a:gd name="connsiteY1" fmla="*/ 0 h 2171777"/>
                <a:gd name="connsiteX2" fmla="*/ 43891200 w 43891200"/>
                <a:gd name="connsiteY2" fmla="*/ 2171777 h 2171777"/>
                <a:gd name="connsiteX3" fmla="*/ 21843298 w 43891200"/>
                <a:gd name="connsiteY3" fmla="*/ 2143554 h 2171777"/>
                <a:gd name="connsiteX4" fmla="*/ 0 w 43891200"/>
                <a:gd name="connsiteY4" fmla="*/ 2171777 h 2171777"/>
                <a:gd name="connsiteX5" fmla="*/ 0 w 43891200"/>
                <a:gd name="connsiteY5" fmla="*/ 0 h 2171777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2143554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90029"/>
                <a:gd name="connsiteX1" fmla="*/ 43891200 w 43891200"/>
                <a:gd name="connsiteY1" fmla="*/ 0 h 5390029"/>
                <a:gd name="connsiteX2" fmla="*/ 43891200 w 43891200"/>
                <a:gd name="connsiteY2" fmla="*/ 2171777 h 5390029"/>
                <a:gd name="connsiteX3" fmla="*/ 21843298 w 43891200"/>
                <a:gd name="connsiteY3" fmla="*/ 2143554 h 5390029"/>
                <a:gd name="connsiteX4" fmla="*/ 28221 w 43891200"/>
                <a:gd name="connsiteY4" fmla="*/ 5360956 h 5390029"/>
                <a:gd name="connsiteX5" fmla="*/ 0 w 43891200"/>
                <a:gd name="connsiteY5" fmla="*/ 0 h 5390029"/>
                <a:gd name="connsiteX0" fmla="*/ 0 w 43891200"/>
                <a:gd name="connsiteY0" fmla="*/ 0 h 5390029"/>
                <a:gd name="connsiteX1" fmla="*/ 43891200 w 43891200"/>
                <a:gd name="connsiteY1" fmla="*/ 0 h 5390029"/>
                <a:gd name="connsiteX2" fmla="*/ 43891200 w 43891200"/>
                <a:gd name="connsiteY2" fmla="*/ 2171777 h 5390029"/>
                <a:gd name="connsiteX3" fmla="*/ 21843298 w 43891200"/>
                <a:gd name="connsiteY3" fmla="*/ 2143554 h 5390029"/>
                <a:gd name="connsiteX4" fmla="*/ 28221 w 43891200"/>
                <a:gd name="connsiteY4" fmla="*/ 5360956 h 5390029"/>
                <a:gd name="connsiteX5" fmla="*/ 0 w 43891200"/>
                <a:gd name="connsiteY5" fmla="*/ 0 h 5390029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2143554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2143554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2143554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2143554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2143554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2143554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2143554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2143554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2143554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2143554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2143554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2143554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2143554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1691988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1381537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1381537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1381537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1381537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1381537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1381537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1381537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1381537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1381537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778314 w 43891200"/>
                <a:gd name="connsiteY2" fmla="*/ 2171777 h 5360956"/>
                <a:gd name="connsiteX3" fmla="*/ 21843298 w 43891200"/>
                <a:gd name="connsiteY3" fmla="*/ 1381537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197 w 43891200"/>
                <a:gd name="connsiteY2" fmla="*/ 2143554 h 5360956"/>
                <a:gd name="connsiteX3" fmla="*/ 21843298 w 43891200"/>
                <a:gd name="connsiteY3" fmla="*/ 1381537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197 w 43891200"/>
                <a:gd name="connsiteY2" fmla="*/ 2143554 h 5360956"/>
                <a:gd name="connsiteX3" fmla="*/ 21843298 w 43891200"/>
                <a:gd name="connsiteY3" fmla="*/ 1381537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83162"/>
                <a:gd name="connsiteX1" fmla="*/ 43891200 w 43891200"/>
                <a:gd name="connsiteY1" fmla="*/ 0 h 5383162"/>
                <a:gd name="connsiteX2" fmla="*/ 43891197 w 43891200"/>
                <a:gd name="connsiteY2" fmla="*/ 2143554 h 5383162"/>
                <a:gd name="connsiteX3" fmla="*/ 21843298 w 43891200"/>
                <a:gd name="connsiteY3" fmla="*/ 1381537 h 5383162"/>
                <a:gd name="connsiteX4" fmla="*/ 12981 w 43891200"/>
                <a:gd name="connsiteY4" fmla="*/ 5383162 h 5383162"/>
                <a:gd name="connsiteX5" fmla="*/ 0 w 43891200"/>
                <a:gd name="connsiteY5" fmla="*/ 0 h 5383162"/>
                <a:gd name="connsiteX0" fmla="*/ 0 w 43891200"/>
                <a:gd name="connsiteY0" fmla="*/ 0 h 5353553"/>
                <a:gd name="connsiteX1" fmla="*/ 43891200 w 43891200"/>
                <a:gd name="connsiteY1" fmla="*/ 0 h 5353553"/>
                <a:gd name="connsiteX2" fmla="*/ 43891197 w 43891200"/>
                <a:gd name="connsiteY2" fmla="*/ 2143554 h 5353553"/>
                <a:gd name="connsiteX3" fmla="*/ 21843298 w 43891200"/>
                <a:gd name="connsiteY3" fmla="*/ 1381537 h 5353553"/>
                <a:gd name="connsiteX4" fmla="*/ 12981 w 43891200"/>
                <a:gd name="connsiteY4" fmla="*/ 5353553 h 5353553"/>
                <a:gd name="connsiteX5" fmla="*/ 0 w 43891200"/>
                <a:gd name="connsiteY5" fmla="*/ 0 h 5353553"/>
                <a:gd name="connsiteX0" fmla="*/ 0 w 43891200"/>
                <a:gd name="connsiteY0" fmla="*/ 0 h 5375759"/>
                <a:gd name="connsiteX1" fmla="*/ 43891200 w 43891200"/>
                <a:gd name="connsiteY1" fmla="*/ 0 h 5375759"/>
                <a:gd name="connsiteX2" fmla="*/ 43891197 w 43891200"/>
                <a:gd name="connsiteY2" fmla="*/ 2143554 h 5375759"/>
                <a:gd name="connsiteX3" fmla="*/ 21843298 w 43891200"/>
                <a:gd name="connsiteY3" fmla="*/ 1381537 h 5375759"/>
                <a:gd name="connsiteX4" fmla="*/ 2821 w 43891200"/>
                <a:gd name="connsiteY4" fmla="*/ 5375759 h 5375759"/>
                <a:gd name="connsiteX5" fmla="*/ 0 w 43891200"/>
                <a:gd name="connsiteY5" fmla="*/ 0 h 5375759"/>
                <a:gd name="connsiteX0" fmla="*/ 0 w 43891200"/>
                <a:gd name="connsiteY0" fmla="*/ 0 h 5391472"/>
                <a:gd name="connsiteX1" fmla="*/ 43891200 w 43891200"/>
                <a:gd name="connsiteY1" fmla="*/ 0 h 5391472"/>
                <a:gd name="connsiteX2" fmla="*/ 43891197 w 43891200"/>
                <a:gd name="connsiteY2" fmla="*/ 2143554 h 5391472"/>
                <a:gd name="connsiteX3" fmla="*/ 21843298 w 43891200"/>
                <a:gd name="connsiteY3" fmla="*/ 1381537 h 5391472"/>
                <a:gd name="connsiteX4" fmla="*/ 24143 w 43891200"/>
                <a:gd name="connsiteY4" fmla="*/ 5391472 h 5391472"/>
                <a:gd name="connsiteX5" fmla="*/ 0 w 43891200"/>
                <a:gd name="connsiteY5" fmla="*/ 0 h 5391472"/>
                <a:gd name="connsiteX0" fmla="*/ 0 w 43891200"/>
                <a:gd name="connsiteY0" fmla="*/ 0 h 5388329"/>
                <a:gd name="connsiteX1" fmla="*/ 43891200 w 43891200"/>
                <a:gd name="connsiteY1" fmla="*/ 0 h 5388329"/>
                <a:gd name="connsiteX2" fmla="*/ 43891197 w 43891200"/>
                <a:gd name="connsiteY2" fmla="*/ 2143554 h 5388329"/>
                <a:gd name="connsiteX3" fmla="*/ 21843298 w 43891200"/>
                <a:gd name="connsiteY3" fmla="*/ 1381537 h 5388329"/>
                <a:gd name="connsiteX4" fmla="*/ 11350 w 43891200"/>
                <a:gd name="connsiteY4" fmla="*/ 5388329 h 5388329"/>
                <a:gd name="connsiteX5" fmla="*/ 0 w 43891200"/>
                <a:gd name="connsiteY5" fmla="*/ 0 h 5388329"/>
                <a:gd name="connsiteX0" fmla="*/ 0 w 43918796"/>
                <a:gd name="connsiteY0" fmla="*/ 0 h 5388329"/>
                <a:gd name="connsiteX1" fmla="*/ 43918796 w 43918796"/>
                <a:gd name="connsiteY1" fmla="*/ 0 h 5388329"/>
                <a:gd name="connsiteX2" fmla="*/ 43918793 w 43918796"/>
                <a:gd name="connsiteY2" fmla="*/ 2143554 h 5388329"/>
                <a:gd name="connsiteX3" fmla="*/ 21870894 w 43918796"/>
                <a:gd name="connsiteY3" fmla="*/ 1381537 h 5388329"/>
                <a:gd name="connsiteX4" fmla="*/ 38946 w 43918796"/>
                <a:gd name="connsiteY4" fmla="*/ 5388329 h 5388329"/>
                <a:gd name="connsiteX5" fmla="*/ 0 w 43918796"/>
                <a:gd name="connsiteY5" fmla="*/ 0 h 5388329"/>
                <a:gd name="connsiteX0" fmla="*/ 0 w 43882001"/>
                <a:gd name="connsiteY0" fmla="*/ 6780 h 5388329"/>
                <a:gd name="connsiteX1" fmla="*/ 43882001 w 43882001"/>
                <a:gd name="connsiteY1" fmla="*/ 0 h 5388329"/>
                <a:gd name="connsiteX2" fmla="*/ 43881998 w 43882001"/>
                <a:gd name="connsiteY2" fmla="*/ 2143554 h 5388329"/>
                <a:gd name="connsiteX3" fmla="*/ 21834099 w 43882001"/>
                <a:gd name="connsiteY3" fmla="*/ 1381537 h 5388329"/>
                <a:gd name="connsiteX4" fmla="*/ 2151 w 43882001"/>
                <a:gd name="connsiteY4" fmla="*/ 5388329 h 5388329"/>
                <a:gd name="connsiteX5" fmla="*/ 0 w 43882001"/>
                <a:gd name="connsiteY5" fmla="*/ 6780 h 5388329"/>
                <a:gd name="connsiteX0" fmla="*/ 0 w 43909597"/>
                <a:gd name="connsiteY0" fmla="*/ 6780 h 5388329"/>
                <a:gd name="connsiteX1" fmla="*/ 43909597 w 43909597"/>
                <a:gd name="connsiteY1" fmla="*/ 0 h 5388329"/>
                <a:gd name="connsiteX2" fmla="*/ 43909594 w 43909597"/>
                <a:gd name="connsiteY2" fmla="*/ 2143554 h 5388329"/>
                <a:gd name="connsiteX3" fmla="*/ 21861695 w 43909597"/>
                <a:gd name="connsiteY3" fmla="*/ 1381537 h 5388329"/>
                <a:gd name="connsiteX4" fmla="*/ 29747 w 43909597"/>
                <a:gd name="connsiteY4" fmla="*/ 5388329 h 5388329"/>
                <a:gd name="connsiteX5" fmla="*/ 0 w 43909597"/>
                <a:gd name="connsiteY5" fmla="*/ 6780 h 5388329"/>
                <a:gd name="connsiteX0" fmla="*/ 16283 w 43879886"/>
                <a:gd name="connsiteY0" fmla="*/ 13560 h 5388329"/>
                <a:gd name="connsiteX1" fmla="*/ 43879886 w 43879886"/>
                <a:gd name="connsiteY1" fmla="*/ 0 h 5388329"/>
                <a:gd name="connsiteX2" fmla="*/ 43879883 w 43879886"/>
                <a:gd name="connsiteY2" fmla="*/ 2143554 h 5388329"/>
                <a:gd name="connsiteX3" fmla="*/ 21831984 w 43879886"/>
                <a:gd name="connsiteY3" fmla="*/ 1381537 h 5388329"/>
                <a:gd name="connsiteX4" fmla="*/ 36 w 43879886"/>
                <a:gd name="connsiteY4" fmla="*/ 5388329 h 5388329"/>
                <a:gd name="connsiteX5" fmla="*/ 16283 w 43879886"/>
                <a:gd name="connsiteY5" fmla="*/ 13560 h 5388329"/>
                <a:gd name="connsiteX0" fmla="*/ 7118 w 43879920"/>
                <a:gd name="connsiteY0" fmla="*/ 6780 h 5388329"/>
                <a:gd name="connsiteX1" fmla="*/ 43879920 w 43879920"/>
                <a:gd name="connsiteY1" fmla="*/ 0 h 5388329"/>
                <a:gd name="connsiteX2" fmla="*/ 43879917 w 43879920"/>
                <a:gd name="connsiteY2" fmla="*/ 2143554 h 5388329"/>
                <a:gd name="connsiteX3" fmla="*/ 21832018 w 43879920"/>
                <a:gd name="connsiteY3" fmla="*/ 1381537 h 5388329"/>
                <a:gd name="connsiteX4" fmla="*/ 70 w 43879920"/>
                <a:gd name="connsiteY4" fmla="*/ 5388329 h 5388329"/>
                <a:gd name="connsiteX5" fmla="*/ 7118 w 43879920"/>
                <a:gd name="connsiteY5" fmla="*/ 6780 h 5388329"/>
                <a:gd name="connsiteX0" fmla="*/ 0 w 43900399"/>
                <a:gd name="connsiteY0" fmla="*/ 0 h 5388329"/>
                <a:gd name="connsiteX1" fmla="*/ 43900399 w 43900399"/>
                <a:gd name="connsiteY1" fmla="*/ 0 h 5388329"/>
                <a:gd name="connsiteX2" fmla="*/ 43900396 w 43900399"/>
                <a:gd name="connsiteY2" fmla="*/ 2143554 h 5388329"/>
                <a:gd name="connsiteX3" fmla="*/ 21852497 w 43900399"/>
                <a:gd name="connsiteY3" fmla="*/ 1381537 h 5388329"/>
                <a:gd name="connsiteX4" fmla="*/ 20549 w 43900399"/>
                <a:gd name="connsiteY4" fmla="*/ 5388329 h 5388329"/>
                <a:gd name="connsiteX5" fmla="*/ 0 w 43900399"/>
                <a:gd name="connsiteY5" fmla="*/ 0 h 5388329"/>
                <a:gd name="connsiteX0" fmla="*/ 0 w 43900396"/>
                <a:gd name="connsiteY0" fmla="*/ 0 h 5388329"/>
                <a:gd name="connsiteX1" fmla="*/ 43854405 w 43900396"/>
                <a:gd name="connsiteY1" fmla="*/ 27119 h 5388329"/>
                <a:gd name="connsiteX2" fmla="*/ 43900396 w 43900396"/>
                <a:gd name="connsiteY2" fmla="*/ 2143554 h 5388329"/>
                <a:gd name="connsiteX3" fmla="*/ 21852497 w 43900396"/>
                <a:gd name="connsiteY3" fmla="*/ 1381537 h 5388329"/>
                <a:gd name="connsiteX4" fmla="*/ 20549 w 43900396"/>
                <a:gd name="connsiteY4" fmla="*/ 5388329 h 5388329"/>
                <a:gd name="connsiteX5" fmla="*/ 0 w 43900396"/>
                <a:gd name="connsiteY5" fmla="*/ 0 h 5388329"/>
                <a:gd name="connsiteX0" fmla="*/ 0 w 43900398"/>
                <a:gd name="connsiteY0" fmla="*/ 0 h 5388329"/>
                <a:gd name="connsiteX1" fmla="*/ 43900398 w 43900398"/>
                <a:gd name="connsiteY1" fmla="*/ 6780 h 5388329"/>
                <a:gd name="connsiteX2" fmla="*/ 43900396 w 43900398"/>
                <a:gd name="connsiteY2" fmla="*/ 2143554 h 5388329"/>
                <a:gd name="connsiteX3" fmla="*/ 21852497 w 43900398"/>
                <a:gd name="connsiteY3" fmla="*/ 1381537 h 5388329"/>
                <a:gd name="connsiteX4" fmla="*/ 20549 w 43900398"/>
                <a:gd name="connsiteY4" fmla="*/ 5388329 h 5388329"/>
                <a:gd name="connsiteX5" fmla="*/ 0 w 43900398"/>
                <a:gd name="connsiteY5" fmla="*/ 0 h 5388329"/>
                <a:gd name="connsiteX0" fmla="*/ 0 w 43909598"/>
                <a:gd name="connsiteY0" fmla="*/ 0 h 5388329"/>
                <a:gd name="connsiteX1" fmla="*/ 43909598 w 43909598"/>
                <a:gd name="connsiteY1" fmla="*/ 6780 h 5388329"/>
                <a:gd name="connsiteX2" fmla="*/ 43900396 w 43909598"/>
                <a:gd name="connsiteY2" fmla="*/ 2143554 h 5388329"/>
                <a:gd name="connsiteX3" fmla="*/ 21852497 w 43909598"/>
                <a:gd name="connsiteY3" fmla="*/ 1381537 h 5388329"/>
                <a:gd name="connsiteX4" fmla="*/ 20549 w 43909598"/>
                <a:gd name="connsiteY4" fmla="*/ 5388329 h 5388329"/>
                <a:gd name="connsiteX5" fmla="*/ 0 w 43909598"/>
                <a:gd name="connsiteY5" fmla="*/ 0 h 53883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3909598" h="5388329">
                  <a:moveTo>
                    <a:pt x="0" y="0"/>
                  </a:moveTo>
                  <a:lnTo>
                    <a:pt x="43909598" y="6780"/>
                  </a:lnTo>
                  <a:cubicBezTo>
                    <a:pt x="43909597" y="719038"/>
                    <a:pt x="43900397" y="1431296"/>
                    <a:pt x="43900396" y="2143554"/>
                  </a:cubicBezTo>
                  <a:cubicBezTo>
                    <a:pt x="37284373" y="1358490"/>
                    <a:pt x="29162993" y="845303"/>
                    <a:pt x="21852497" y="1381537"/>
                  </a:cubicBezTo>
                  <a:cubicBezTo>
                    <a:pt x="14542001" y="1917771"/>
                    <a:pt x="6144574" y="2782191"/>
                    <a:pt x="20549" y="5388329"/>
                  </a:cubicBezTo>
                  <a:cubicBezTo>
                    <a:pt x="19609" y="3596409"/>
                    <a:pt x="940" y="1791920"/>
                    <a:pt x="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2"/>
                </a:gs>
                <a:gs pos="100000">
                  <a:schemeClr val="accent1"/>
                </a:gs>
              </a:gsLst>
              <a:lin ang="0" scaled="1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n>
                  <a:noFill/>
                </a:ln>
                <a:solidFill>
                  <a:schemeClr val="accent1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3761915" rtl="0" eaLnBrk="1" latinLnBrk="0" hangingPunct="1">
        <a:spcBef>
          <a:spcPct val="0"/>
        </a:spcBef>
        <a:buNone/>
        <a:defRPr sz="7500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1410719" indent="-1410719" algn="l" defTabSz="3761915" rtl="0" eaLnBrk="1" latinLnBrk="0" hangingPunct="1">
        <a:spcBef>
          <a:spcPct val="20000"/>
        </a:spcBef>
        <a:buFont typeface="Arial" pitchFamily="34" charset="0"/>
        <a:buChar char="•"/>
        <a:defRPr sz="13200" kern="1200">
          <a:solidFill>
            <a:schemeClr val="tx1"/>
          </a:solidFill>
          <a:latin typeface="+mn-lt"/>
          <a:ea typeface="+mn-ea"/>
          <a:cs typeface="+mn-cs"/>
        </a:defRPr>
      </a:lvl1pPr>
      <a:lvl2pPr marL="3056556" indent="-1175598" algn="l" defTabSz="3761915" rtl="0" eaLnBrk="1" latinLnBrk="0" hangingPunct="1">
        <a:spcBef>
          <a:spcPct val="20000"/>
        </a:spcBef>
        <a:buFont typeface="Arial" pitchFamily="34" charset="0"/>
        <a:buChar char="–"/>
        <a:defRPr sz="11600" kern="1200">
          <a:solidFill>
            <a:schemeClr val="tx1"/>
          </a:solidFill>
          <a:latin typeface="+mn-lt"/>
          <a:ea typeface="+mn-ea"/>
          <a:cs typeface="+mn-cs"/>
        </a:defRPr>
      </a:lvl2pPr>
      <a:lvl3pPr marL="4702394" indent="-940479" algn="l" defTabSz="3761915" rtl="0" eaLnBrk="1" latinLnBrk="0" hangingPunct="1">
        <a:spcBef>
          <a:spcPct val="20000"/>
        </a:spcBef>
        <a:buFont typeface="Arial" pitchFamily="34" charset="0"/>
        <a:buChar char="•"/>
        <a:defRPr sz="99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352" indent="-940479" algn="l" defTabSz="3761915" rtl="0" eaLnBrk="1" latinLnBrk="0" hangingPunct="1">
        <a:spcBef>
          <a:spcPct val="20000"/>
        </a:spcBef>
        <a:buFont typeface="Arial" pitchFamily="34" charset="0"/>
        <a:buChar char="–"/>
        <a:defRPr sz="8300" kern="1200">
          <a:solidFill>
            <a:schemeClr val="tx1"/>
          </a:solidFill>
          <a:latin typeface="+mn-lt"/>
          <a:ea typeface="+mn-ea"/>
          <a:cs typeface="+mn-cs"/>
        </a:defRPr>
      </a:lvl4pPr>
      <a:lvl5pPr marL="8464308" indent="-940479" algn="l" defTabSz="3761915" rtl="0" eaLnBrk="1" latinLnBrk="0" hangingPunct="1">
        <a:spcBef>
          <a:spcPct val="20000"/>
        </a:spcBef>
        <a:buFont typeface="Arial" pitchFamily="34" charset="0"/>
        <a:buChar char="»"/>
        <a:defRPr sz="8300" kern="1200">
          <a:solidFill>
            <a:schemeClr val="tx1"/>
          </a:solidFill>
          <a:latin typeface="+mn-lt"/>
          <a:ea typeface="+mn-ea"/>
          <a:cs typeface="+mn-cs"/>
        </a:defRPr>
      </a:lvl5pPr>
      <a:lvl6pPr marL="10345266" indent="-940479" algn="l" defTabSz="3761915" rtl="0" eaLnBrk="1" latinLnBrk="0" hangingPunct="1">
        <a:spcBef>
          <a:spcPct val="20000"/>
        </a:spcBef>
        <a:buFont typeface="Arial" pitchFamily="34" charset="0"/>
        <a:buChar char="•"/>
        <a:defRPr sz="8300" kern="1200">
          <a:solidFill>
            <a:schemeClr val="tx1"/>
          </a:solidFill>
          <a:latin typeface="+mn-lt"/>
          <a:ea typeface="+mn-ea"/>
          <a:cs typeface="+mn-cs"/>
        </a:defRPr>
      </a:lvl6pPr>
      <a:lvl7pPr marL="12226223" indent="-940479" algn="l" defTabSz="3761915" rtl="0" eaLnBrk="1" latinLnBrk="0" hangingPunct="1">
        <a:spcBef>
          <a:spcPct val="20000"/>
        </a:spcBef>
        <a:buFont typeface="Arial" pitchFamily="34" charset="0"/>
        <a:buChar char="•"/>
        <a:defRPr sz="8300" kern="1200">
          <a:solidFill>
            <a:schemeClr val="tx1"/>
          </a:solidFill>
          <a:latin typeface="+mn-lt"/>
          <a:ea typeface="+mn-ea"/>
          <a:cs typeface="+mn-cs"/>
        </a:defRPr>
      </a:lvl7pPr>
      <a:lvl8pPr marL="14107181" indent="-940479" algn="l" defTabSz="3761915" rtl="0" eaLnBrk="1" latinLnBrk="0" hangingPunct="1">
        <a:spcBef>
          <a:spcPct val="20000"/>
        </a:spcBef>
        <a:buFont typeface="Arial" pitchFamily="34" charset="0"/>
        <a:buChar char="•"/>
        <a:defRPr sz="8300" kern="1200">
          <a:solidFill>
            <a:schemeClr val="tx1"/>
          </a:solidFill>
          <a:latin typeface="+mn-lt"/>
          <a:ea typeface="+mn-ea"/>
          <a:cs typeface="+mn-cs"/>
        </a:defRPr>
      </a:lvl8pPr>
      <a:lvl9pPr marL="15988137" indent="-940479" algn="l" defTabSz="3761915" rtl="0" eaLnBrk="1" latinLnBrk="0" hangingPunct="1">
        <a:spcBef>
          <a:spcPct val="20000"/>
        </a:spcBef>
        <a:buFont typeface="Arial" pitchFamily="34" charset="0"/>
        <a:buChar char="•"/>
        <a:defRPr sz="8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761915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1pPr>
      <a:lvl2pPr marL="1880958" algn="l" defTabSz="3761915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2pPr>
      <a:lvl3pPr marL="3761915" algn="l" defTabSz="3761915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3pPr>
      <a:lvl4pPr marL="5642873" algn="l" defTabSz="3761915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4pPr>
      <a:lvl5pPr marL="7523829" algn="l" defTabSz="3761915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5pPr>
      <a:lvl6pPr marL="9404787" algn="l" defTabSz="3761915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6pPr>
      <a:lvl7pPr marL="11285745" algn="l" defTabSz="3761915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7pPr>
      <a:lvl8pPr marL="13166702" algn="l" defTabSz="3761915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8pPr>
      <a:lvl9pPr marL="15047660" algn="l" defTabSz="3761915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mber.mitchell@internationalsafetycenter.org" TargetMode="External"/><Relationship Id="rId4" Type="http://schemas.openxmlformats.org/officeDocument/2006/relationships/image" Target="../media/image6.jpg"/><Relationship Id="rId5" Type="http://schemas.openxmlformats.org/officeDocument/2006/relationships/image" Target="../media/image7.jpg"/><Relationship Id="rId6" Type="http://schemas.openxmlformats.org/officeDocument/2006/relationships/image" Target="../media/image8.jpg"/><Relationship Id="rId7" Type="http://schemas.openxmlformats.org/officeDocument/2006/relationships/image" Target="../media/image9.jp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38087" y="4008327"/>
            <a:ext cx="8290965" cy="989275"/>
          </a:xfrm>
        </p:spPr>
        <p:txBody>
          <a:bodyPr/>
          <a:lstStyle/>
          <a:p>
            <a:r>
              <a:rPr lang="en-US" sz="5400" dirty="0" smtClean="0"/>
              <a:t>BACKGROUND</a:t>
            </a:r>
            <a:endParaRPr lang="en-US" sz="54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20"/>
          </p:nvPr>
        </p:nvSpPr>
        <p:spPr>
          <a:xfrm>
            <a:off x="9128817" y="4008327"/>
            <a:ext cx="8269287" cy="989275"/>
          </a:xfrm>
        </p:spPr>
        <p:txBody>
          <a:bodyPr/>
          <a:lstStyle/>
          <a:p>
            <a:r>
              <a:rPr lang="en-US" sz="5400" dirty="0" smtClean="0"/>
              <a:t>METHODS</a:t>
            </a:r>
            <a:endParaRPr lang="en-US" sz="54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962526" y="5303866"/>
            <a:ext cx="7363327" cy="12723483"/>
          </a:xfrm>
        </p:spPr>
        <p:txBody>
          <a:bodyPr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200" dirty="0" smtClean="0">
                <a:latin typeface="+mn-lt"/>
              </a:rPr>
              <a:t>Safe </a:t>
            </a:r>
            <a:r>
              <a:rPr lang="en-US" sz="4200" dirty="0">
                <a:latin typeface="+mn-lt"/>
              </a:rPr>
              <a:t>healthcare is a balance of managing patients with known or suspected infectious disease with the health and welfare of its workforce. </a:t>
            </a:r>
            <a:endParaRPr lang="en-US" sz="4200" dirty="0" smtClean="0">
              <a:latin typeface="+mn-lt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200" dirty="0" smtClean="0">
                <a:latin typeface="+mn-lt"/>
              </a:rPr>
              <a:t>Occupational </a:t>
            </a:r>
            <a:r>
              <a:rPr lang="en-US" sz="4200" dirty="0">
                <a:latin typeface="+mn-lt"/>
              </a:rPr>
              <a:t>risks associated with blood/body fluid (BBF) exposures compared to needlesticks are often under-represented and can carry higher risk due to the ability for more than just bloodborne pathogens to be transmitted. </a:t>
            </a:r>
            <a:endParaRPr lang="en-US" sz="4200" dirty="0" smtClean="0">
              <a:latin typeface="+mn-lt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200" dirty="0" smtClean="0">
                <a:latin typeface="+mn-lt"/>
              </a:rPr>
              <a:t>With </a:t>
            </a:r>
            <a:r>
              <a:rPr lang="en-US" sz="4200" dirty="0">
                <a:latin typeface="+mn-lt"/>
              </a:rPr>
              <a:t>the influx of emerging infectious disease, it becomes increasingly important to identify where high risk exposures are happening so that we can prevent them.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25"/>
          </p:nvPr>
        </p:nvSpPr>
        <p:spPr>
          <a:xfrm>
            <a:off x="35147250" y="4008327"/>
            <a:ext cx="8272463" cy="989275"/>
          </a:xfrm>
        </p:spPr>
        <p:txBody>
          <a:bodyPr/>
          <a:lstStyle/>
          <a:p>
            <a:r>
              <a:rPr lang="en-US" sz="5400" dirty="0" smtClean="0"/>
              <a:t>DISCUSSION</a:t>
            </a:r>
            <a:endParaRPr lang="en-US" sz="5400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26"/>
          </p:nvPr>
        </p:nvSpPr>
        <p:spPr>
          <a:xfrm>
            <a:off x="35661600" y="5310338"/>
            <a:ext cx="7411453" cy="14791746"/>
          </a:xfrm>
        </p:spPr>
        <p:txBody>
          <a:bodyPr/>
          <a:lstStyle/>
          <a:p>
            <a:pPr marL="571500" lvl="0" indent="-571500">
              <a:buFont typeface="Arial" pitchFamily="34" charset="0"/>
              <a:buChar char="•"/>
            </a:pPr>
            <a:r>
              <a:rPr lang="en-US" sz="4200" dirty="0" smtClean="0">
                <a:latin typeface="+mn-lt"/>
              </a:rPr>
              <a:t>Not </a:t>
            </a:r>
            <a:r>
              <a:rPr lang="en-US" sz="4200" dirty="0">
                <a:latin typeface="+mn-lt"/>
              </a:rPr>
              <a:t>only are eye exposures on the rise, but PPE use and compliance are on the decline among physicians and nurses</a:t>
            </a:r>
            <a:r>
              <a:rPr lang="en-US" sz="4200" dirty="0" smtClean="0">
                <a:latin typeface="+mn-lt"/>
              </a:rPr>
              <a:t>.</a:t>
            </a:r>
          </a:p>
          <a:p>
            <a:pPr marL="571500" lvl="0" indent="-571500">
              <a:buFont typeface="Arial" pitchFamily="34" charset="0"/>
              <a:buChar char="•"/>
            </a:pPr>
            <a:r>
              <a:rPr lang="en-US" sz="4200" dirty="0" smtClean="0">
                <a:latin typeface="+mn-lt"/>
              </a:rPr>
              <a:t>Given </a:t>
            </a:r>
            <a:r>
              <a:rPr lang="en-US" sz="4200" dirty="0">
                <a:latin typeface="+mn-lt"/>
              </a:rPr>
              <a:t>their greater incident rate, a low level of eyewear </a:t>
            </a:r>
            <a:r>
              <a:rPr lang="en-US" sz="4200" dirty="0" smtClean="0">
                <a:latin typeface="+mn-lt"/>
              </a:rPr>
              <a:t>use </a:t>
            </a:r>
            <a:r>
              <a:rPr lang="en-US" sz="4200" dirty="0">
                <a:latin typeface="+mn-lt"/>
              </a:rPr>
              <a:t>is even more dangerous to nurses. </a:t>
            </a:r>
            <a:endParaRPr lang="en-US" sz="4200" dirty="0" smtClean="0">
              <a:latin typeface="+mn-lt"/>
            </a:endParaRPr>
          </a:p>
          <a:p>
            <a:pPr marL="571500" lvl="0" indent="-571500">
              <a:buFont typeface="Arial" pitchFamily="34" charset="0"/>
              <a:buChar char="•"/>
            </a:pPr>
            <a:r>
              <a:rPr lang="en-US" sz="4200" dirty="0" smtClean="0">
                <a:latin typeface="+mn-lt"/>
              </a:rPr>
              <a:t>This </a:t>
            </a:r>
            <a:r>
              <a:rPr lang="en-US" sz="4200" dirty="0">
                <a:latin typeface="+mn-lt"/>
              </a:rPr>
              <a:t>data illustrates a discouraging trend with occupational risk on the rise at a time where emerging infectious disease threats and pressure to see more patients are high. </a:t>
            </a:r>
            <a:endParaRPr lang="en-US" sz="4200" dirty="0" smtClean="0">
              <a:latin typeface="+mn-lt"/>
            </a:endParaRPr>
          </a:p>
          <a:p>
            <a:pPr marL="571500" lvl="0" indent="-571500">
              <a:buFont typeface="Arial" pitchFamily="34" charset="0"/>
              <a:buChar char="•"/>
            </a:pPr>
            <a:r>
              <a:rPr lang="en-US" sz="4200" dirty="0" smtClean="0">
                <a:latin typeface="+mn-lt"/>
              </a:rPr>
              <a:t>Measuring </a:t>
            </a:r>
            <a:r>
              <a:rPr lang="en-US" sz="4200" dirty="0">
                <a:latin typeface="+mn-lt"/>
              </a:rPr>
              <a:t>these types of exposures is important so </a:t>
            </a:r>
            <a:r>
              <a:rPr lang="en-US" sz="4200" dirty="0" smtClean="0">
                <a:latin typeface="+mn-lt"/>
              </a:rPr>
              <a:t>we </a:t>
            </a:r>
            <a:r>
              <a:rPr lang="en-US" sz="4200" dirty="0">
                <a:latin typeface="+mn-lt"/>
              </a:rPr>
              <a:t>can </a:t>
            </a:r>
            <a:r>
              <a:rPr lang="en-US" sz="4200" dirty="0" smtClean="0">
                <a:latin typeface="+mn-lt"/>
              </a:rPr>
              <a:t>put </a:t>
            </a:r>
            <a:r>
              <a:rPr lang="en-US" sz="4200" dirty="0">
                <a:latin typeface="+mn-lt"/>
              </a:rPr>
              <a:t>protections in </a:t>
            </a:r>
            <a:r>
              <a:rPr lang="en-US" sz="4200" dirty="0" smtClean="0">
                <a:latin typeface="+mn-lt"/>
              </a:rPr>
              <a:t>place - </a:t>
            </a:r>
            <a:r>
              <a:rPr lang="en-US" sz="4200" i="1" dirty="0" smtClean="0">
                <a:latin typeface="+mn-lt"/>
              </a:rPr>
              <a:t>including access to and use of eye protection </a:t>
            </a:r>
            <a:r>
              <a:rPr lang="en-US" sz="4200" dirty="0" smtClean="0">
                <a:latin typeface="+mn-lt"/>
              </a:rPr>
              <a:t>- </a:t>
            </a:r>
            <a:r>
              <a:rPr lang="en-US" sz="4200" dirty="0">
                <a:latin typeface="+mn-lt"/>
              </a:rPr>
              <a:t>that prevent occupational illness and infection</a:t>
            </a:r>
            <a:r>
              <a:rPr lang="en-US" sz="4200" dirty="0" smtClean="0">
                <a:latin typeface="+mn-lt"/>
              </a:rPr>
              <a:t>.</a:t>
            </a:r>
            <a:endParaRPr lang="en-US" sz="4200" dirty="0">
              <a:latin typeface="+mn-lt"/>
            </a:endParaRP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96"/>
          </p:nvPr>
        </p:nvSpPr>
        <p:spPr>
          <a:xfrm>
            <a:off x="9577137" y="5310338"/>
            <a:ext cx="7411452" cy="14791746"/>
          </a:xfrm>
        </p:spPr>
        <p:txBody>
          <a:bodyPr/>
          <a:lstStyle/>
          <a:p>
            <a:pPr marL="571500" lvl="0" indent="-571500">
              <a:buFont typeface="Arial" pitchFamily="34" charset="0"/>
              <a:buChar char="•"/>
            </a:pPr>
            <a:r>
              <a:rPr lang="en-US" sz="4200" dirty="0" smtClean="0">
                <a:latin typeface="+mn-lt"/>
              </a:rPr>
              <a:t>This </a:t>
            </a:r>
            <a:r>
              <a:rPr lang="en-US" sz="4200" dirty="0">
                <a:latin typeface="+mn-lt"/>
              </a:rPr>
              <a:t>study </a:t>
            </a:r>
            <a:r>
              <a:rPr lang="en-US" sz="4200" dirty="0" smtClean="0">
                <a:latin typeface="+mn-lt"/>
              </a:rPr>
              <a:t>quantifies </a:t>
            </a:r>
            <a:r>
              <a:rPr lang="en-US" sz="4200" dirty="0">
                <a:latin typeface="+mn-lt"/>
              </a:rPr>
              <a:t>three years (2012-2014) of the International Safety Center's Exposure Prevention Information Network (EPINet®) surveillance data in 30 US hospitals. </a:t>
            </a:r>
            <a:endParaRPr lang="en-US" sz="4200" dirty="0" smtClean="0">
              <a:latin typeface="+mn-lt"/>
            </a:endParaRPr>
          </a:p>
          <a:p>
            <a:pPr marL="571500" lvl="0" indent="-571500">
              <a:buFont typeface="Arial" pitchFamily="34" charset="0"/>
              <a:buChar char="•"/>
            </a:pPr>
            <a:r>
              <a:rPr lang="en-US" sz="4200" dirty="0" smtClean="0">
                <a:latin typeface="+mn-lt"/>
              </a:rPr>
              <a:t>Data </a:t>
            </a:r>
            <a:r>
              <a:rPr lang="en-US" sz="4200" dirty="0" smtClean="0">
                <a:latin typeface="+mn-lt"/>
              </a:rPr>
              <a:t>is from occupational incidents reported to employee health for mucocutaneous </a:t>
            </a:r>
            <a:r>
              <a:rPr lang="en-US" sz="4200" dirty="0">
                <a:latin typeface="+mn-lt"/>
              </a:rPr>
              <a:t>exposures, especially those to the highest risk body location—the eyes. </a:t>
            </a:r>
            <a:endParaRPr lang="en-US" sz="4200" dirty="0" smtClean="0">
              <a:latin typeface="+mn-lt"/>
            </a:endParaRPr>
          </a:p>
          <a:p>
            <a:pPr marL="571500" lvl="0" indent="-571500">
              <a:buFont typeface="Arial" pitchFamily="34" charset="0"/>
              <a:buChar char="•"/>
            </a:pPr>
            <a:r>
              <a:rPr lang="en-US" sz="4200" dirty="0" smtClean="0">
                <a:latin typeface="+mn-lt"/>
              </a:rPr>
              <a:t>Data</a:t>
            </a:r>
            <a:r>
              <a:rPr lang="en-US" sz="4200" dirty="0" smtClean="0">
                <a:latin typeface="+mn-lt"/>
              </a:rPr>
              <a:t> </a:t>
            </a:r>
            <a:r>
              <a:rPr lang="en-US" sz="4200" dirty="0">
                <a:latin typeface="+mn-lt"/>
              </a:rPr>
              <a:t>compares all BBF exposures, eye </a:t>
            </a:r>
            <a:r>
              <a:rPr lang="en-US" sz="4200" dirty="0" smtClean="0">
                <a:latin typeface="+mn-lt"/>
              </a:rPr>
              <a:t>only exposures</a:t>
            </a:r>
            <a:r>
              <a:rPr lang="en-US" sz="4200" dirty="0">
                <a:latin typeface="+mn-lt"/>
              </a:rPr>
              <a:t>, and eye protection/PPE </a:t>
            </a:r>
            <a:r>
              <a:rPr lang="en-US" sz="4200" dirty="0" smtClean="0">
                <a:latin typeface="+mn-lt"/>
              </a:rPr>
              <a:t>use over the study period. </a:t>
            </a:r>
            <a:endParaRPr lang="en-US" sz="4200" dirty="0" smtClean="0">
              <a:latin typeface="+mn-lt"/>
            </a:endParaRPr>
          </a:p>
          <a:p>
            <a:pPr marL="571500" lvl="0" indent="-571500">
              <a:buFont typeface="Arial" pitchFamily="34" charset="0"/>
              <a:buChar char="•"/>
            </a:pPr>
            <a:r>
              <a:rPr lang="en-US" sz="4200" dirty="0" smtClean="0">
                <a:latin typeface="+mn-lt"/>
              </a:rPr>
              <a:t>It also </a:t>
            </a:r>
            <a:r>
              <a:rPr lang="en-US" sz="4200" dirty="0">
                <a:latin typeface="+mn-lt"/>
              </a:rPr>
              <a:t>compares these rates among nurses versus </a:t>
            </a:r>
            <a:r>
              <a:rPr lang="en-US" sz="4200" dirty="0" smtClean="0">
                <a:latin typeface="+mn-lt"/>
              </a:rPr>
              <a:t>physicians (attending or training).</a:t>
            </a:r>
            <a:r>
              <a:rPr lang="en-US" sz="4200" dirty="0">
                <a:latin typeface="+mn-lt"/>
              </a:rPr>
              <a:t>  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36"/>
          </p:nvPr>
        </p:nvSpPr>
        <p:spPr>
          <a:xfrm>
            <a:off x="27046989" y="5278808"/>
            <a:ext cx="7363327" cy="12852749"/>
          </a:xfrm>
        </p:spPr>
        <p:txBody>
          <a:bodyPr/>
          <a:lstStyle/>
          <a:p>
            <a:pPr marL="571500" indent="-571500">
              <a:buFont typeface="Arial" pitchFamily="34" charset="0"/>
              <a:buChar char="•"/>
            </a:pPr>
            <a:r>
              <a:rPr lang="en-US" sz="4200" dirty="0">
                <a:latin typeface="+mn-lt"/>
              </a:rPr>
              <a:t>All BBF incidents changed over the study time period; 175 (2012), 141 (2013), 216 (2014) for all exposures and 105, 91, 142 to eyes only. </a:t>
            </a:r>
            <a:endParaRPr lang="en-US" sz="4200" dirty="0" smtClean="0">
              <a:latin typeface="+mn-lt"/>
            </a:endParaRPr>
          </a:p>
          <a:p>
            <a:pPr marL="571500" indent="-571500">
              <a:buFont typeface="Arial" pitchFamily="34" charset="0"/>
              <a:buChar char="•"/>
            </a:pPr>
            <a:r>
              <a:rPr lang="en-US" sz="4200" dirty="0" smtClean="0">
                <a:latin typeface="+mn-lt"/>
              </a:rPr>
              <a:t>The </a:t>
            </a:r>
            <a:r>
              <a:rPr lang="en-US" sz="4200" dirty="0">
                <a:latin typeface="+mn-lt"/>
              </a:rPr>
              <a:t>eyes represent more than 60% of all BBF exposures. </a:t>
            </a:r>
            <a:endParaRPr lang="en-US" sz="4200" dirty="0" smtClean="0">
              <a:latin typeface="+mn-lt"/>
            </a:endParaRPr>
          </a:p>
          <a:p>
            <a:pPr marL="571500" indent="-571500">
              <a:buFont typeface="Arial" pitchFamily="34" charset="0"/>
              <a:buChar char="•"/>
            </a:pPr>
            <a:r>
              <a:rPr lang="en-US" sz="4200" dirty="0" smtClean="0">
                <a:latin typeface="+mn-lt"/>
              </a:rPr>
              <a:t>The </a:t>
            </a:r>
            <a:r>
              <a:rPr lang="en-US" sz="4200" dirty="0">
                <a:latin typeface="+mn-lt"/>
              </a:rPr>
              <a:t>percent of staff wearing eye protection/PPE changed from 8.0% in 2012, up to 12.8% in 2013, and down to 2.8% in 2014. </a:t>
            </a:r>
            <a:endParaRPr lang="en-US" sz="4200" dirty="0" smtClean="0">
              <a:latin typeface="+mn-lt"/>
            </a:endParaRPr>
          </a:p>
          <a:p>
            <a:pPr marL="571500" indent="-571500">
              <a:buFont typeface="Arial" pitchFamily="34" charset="0"/>
              <a:buChar char="•"/>
            </a:pPr>
            <a:r>
              <a:rPr lang="en-US" sz="4200" dirty="0" smtClean="0">
                <a:latin typeface="+mn-lt"/>
              </a:rPr>
              <a:t>BBF </a:t>
            </a:r>
            <a:r>
              <a:rPr lang="en-US" sz="4200" dirty="0">
                <a:latin typeface="+mn-lt"/>
              </a:rPr>
              <a:t>eye exposure incidents were far higher for nurses (47.4-53.2%) compared to physicians (13.0-14.9%), yet nurses wore eyewear even less often (2.2-3.8%) than physicians (8.3-33.4</a:t>
            </a:r>
            <a:r>
              <a:rPr lang="en-US" sz="4200" dirty="0" smtClean="0">
                <a:latin typeface="+mn-lt"/>
              </a:rPr>
              <a:t>%).</a:t>
            </a:r>
            <a:endParaRPr lang="en-US" sz="4200" dirty="0">
              <a:latin typeface="+mn-lt"/>
            </a:endParaRP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37"/>
          </p:nvPr>
        </p:nvSpPr>
        <p:spPr>
          <a:xfrm>
            <a:off x="26472560" y="4008327"/>
            <a:ext cx="8274926" cy="989275"/>
          </a:xfrm>
        </p:spPr>
        <p:txBody>
          <a:bodyPr/>
          <a:lstStyle/>
          <a:p>
            <a:r>
              <a:rPr lang="en-US" sz="5400" dirty="0" smtClean="0"/>
              <a:t>RESULTS</a:t>
            </a:r>
            <a:endParaRPr lang="en-US" sz="5400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1"/>
          </p:nvPr>
        </p:nvSpPr>
        <p:spPr>
          <a:xfrm>
            <a:off x="5225143" y="1932374"/>
            <a:ext cx="33440914" cy="963989"/>
          </a:xfrm>
        </p:spPr>
        <p:txBody>
          <a:bodyPr>
            <a:noAutofit/>
          </a:bodyPr>
          <a:lstStyle/>
          <a:p>
            <a:r>
              <a:rPr lang="en-US" dirty="0" smtClean="0"/>
              <a:t>Amber Hogan Mitchell, DrPH, MPH, CPH | President &amp; Executive Director, International Safety Center</a:t>
            </a:r>
            <a:endParaRPr lang="en-US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95"/>
          </p:nvPr>
        </p:nvSpPr>
        <p:spPr>
          <a:xfrm>
            <a:off x="5225143" y="2655766"/>
            <a:ext cx="33440914" cy="634555"/>
          </a:xfrm>
        </p:spPr>
        <p:txBody>
          <a:bodyPr>
            <a:noAutofit/>
          </a:bodyPr>
          <a:lstStyle/>
          <a:p>
            <a:r>
              <a:rPr lang="en-US" sz="4400" dirty="0" smtClean="0"/>
              <a:t>Ginger B. Parker, MBA, Chief Information Officer, International Safety Center</a:t>
            </a:r>
            <a:endParaRPr lang="en-US" sz="4400" dirty="0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96"/>
          </p:nvPr>
        </p:nvSpPr>
        <p:spPr>
          <a:xfrm>
            <a:off x="5225143" y="315345"/>
            <a:ext cx="33440914" cy="1284696"/>
          </a:xfrm>
        </p:spPr>
        <p:txBody>
          <a:bodyPr/>
          <a:lstStyle/>
          <a:p>
            <a:r>
              <a:rPr lang="en-US" dirty="0" smtClean="0"/>
              <a:t>Blood and Body Fluid Eye Exposure Risk on the Rise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81057" y="21252581"/>
            <a:ext cx="253255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Presented to the AOHP 2016 National Conference, September 7-10, 2016, Myrtle Beach, SC</a:t>
            </a:r>
            <a:endParaRPr lang="en-US" sz="24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5210009" y="19660768"/>
            <a:ext cx="139772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hlinkClick r:id="rId3"/>
              </a:rPr>
              <a:t>amber.mitchell@internationalsafetycenter.org</a:t>
            </a:r>
            <a:endParaRPr lang="en-US" sz="28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0" y="18275554"/>
            <a:ext cx="4388392" cy="122875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96140" y="13244096"/>
            <a:ext cx="6832837" cy="4114800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96140" y="4195364"/>
            <a:ext cx="6832837" cy="4114800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96140" y="8694497"/>
            <a:ext cx="6832837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34927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PosterPresentations.com-48x96-Templa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1800" dirty="0">
            <a:latin typeface="Times New Roman" panose="02020603050405020304" pitchFamily="18" charset="0"/>
            <a:cs typeface="Times New Roman" panose="02020603050405020304" pitchFamily="18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Classic 3 Colum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1800" dirty="0">
            <a:latin typeface="Times New Roman" panose="02020603050405020304" pitchFamily="18" charset="0"/>
            <a:cs typeface="Times New Roman" panose="02020603050405020304" pitchFamily="18" charset="0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Classic - Wide Cente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1800" dirty="0">
            <a:latin typeface="Times New Roman" panose="02020603050405020304" pitchFamily="18" charset="0"/>
            <a:cs typeface="Times New Roman" panose="02020603050405020304" pitchFamily="18" charset="0"/>
          </a:defRPr>
        </a:defPPr>
      </a:lstStyle>
    </a:tx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PosterPresentations.com-48x96-Template</Template>
  <TotalTime>240</TotalTime>
  <Words>478</Words>
  <Application>Microsoft Macintosh PowerPoint</Application>
  <PresentationFormat>Custom</PresentationFormat>
  <Paragraphs>25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PosterPresentations.com-48x96-Template</vt:lpstr>
      <vt:lpstr>1_Classic 3 Columns</vt:lpstr>
      <vt:lpstr>Classic - Wide Center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CanterburyMedia</dc:creator>
  <cp:lastModifiedBy>Amber Mitchell</cp:lastModifiedBy>
  <cp:revision>65</cp:revision>
  <dcterms:created xsi:type="dcterms:W3CDTF">2012-02-09T21:25:37Z</dcterms:created>
  <dcterms:modified xsi:type="dcterms:W3CDTF">2016-08-16T13:13:05Z</dcterms:modified>
</cp:coreProperties>
</file>